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660" r:id="rId3"/>
  </p:sldMasterIdLst>
  <p:notesMasterIdLst>
    <p:notesMasterId r:id="rId21"/>
  </p:notesMasterIdLst>
  <p:handoutMasterIdLst>
    <p:handoutMasterId r:id="rId22"/>
  </p:handoutMasterIdLst>
  <p:sldIdLst>
    <p:sldId id="611" r:id="rId4"/>
    <p:sldId id="612" r:id="rId5"/>
    <p:sldId id="599" r:id="rId6"/>
    <p:sldId id="600" r:id="rId7"/>
    <p:sldId id="618" r:id="rId8"/>
    <p:sldId id="601" r:id="rId9"/>
    <p:sldId id="619" r:id="rId10"/>
    <p:sldId id="620" r:id="rId11"/>
    <p:sldId id="605" r:id="rId12"/>
    <p:sldId id="621" r:id="rId13"/>
    <p:sldId id="622" r:id="rId14"/>
    <p:sldId id="602" r:id="rId15"/>
    <p:sldId id="624" r:id="rId16"/>
    <p:sldId id="587" r:id="rId17"/>
    <p:sldId id="590" r:id="rId18"/>
    <p:sldId id="654" r:id="rId19"/>
    <p:sldId id="653" r:id="rId20"/>
  </p:sldIdLst>
  <p:sldSz cx="9144000" cy="6858000" type="screen4x3"/>
  <p:notesSz cx="7315200" cy="96012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>
          <p15:clr>
            <a:srgbClr val="A4A3A4"/>
          </p15:clr>
        </p15:guide>
        <p15:guide id="2" orient="horz" pos="4020">
          <p15:clr>
            <a:srgbClr val="A4A3A4"/>
          </p15:clr>
        </p15:guide>
        <p15:guide id="3" pos="2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o Martin" initials="AM" lastIdx="1" clrIdx="0">
    <p:extLst>
      <p:ext uri="{19B8F6BF-5375-455C-9EA6-DF929625EA0E}">
        <p15:presenceInfo xmlns:p15="http://schemas.microsoft.com/office/powerpoint/2012/main" userId="a8c4a38e0d6ac22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169"/>
    <a:srgbClr val="7DFF7D"/>
    <a:srgbClr val="009900"/>
    <a:srgbClr val="84BD00"/>
    <a:srgbClr val="18295E"/>
    <a:srgbClr val="FF8F8F"/>
    <a:srgbClr val="888B8D"/>
    <a:srgbClr val="8E1C81"/>
    <a:srgbClr val="FAB72C"/>
    <a:srgbClr val="AA5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8" autoAdjust="0"/>
    <p:restoredTop sz="86464" autoAdjust="0"/>
  </p:normalViewPr>
  <p:slideViewPr>
    <p:cSldViewPr showGuides="1">
      <p:cViewPr varScale="1">
        <p:scale>
          <a:sx n="65" d="100"/>
          <a:sy n="65" d="100"/>
        </p:scale>
        <p:origin x="1156" y="8"/>
      </p:cViewPr>
      <p:guideLst>
        <p:guide orient="horz" pos="210"/>
        <p:guide orient="horz" pos="4020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5100"/>
    </p:cViewPr>
  </p:sorterViewPr>
  <p:notesViewPr>
    <p:cSldViewPr>
      <p:cViewPr varScale="1">
        <p:scale>
          <a:sx n="50" d="100"/>
          <a:sy n="50" d="100"/>
        </p:scale>
        <p:origin x="2970" y="66"/>
      </p:cViewPr>
      <p:guideLst>
        <p:guide orient="horz" pos="3024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CF17E4-0737-FF49-A303-313C15CDC8E0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76671D91-DE8B-3D4A-8C2F-FD222F6FB909}">
      <dgm:prSet phldrT="[Text]" custT="1"/>
      <dgm:spPr>
        <a:solidFill>
          <a:srgbClr val="84BD00"/>
        </a:solidFill>
        <a:ln>
          <a:noFill/>
        </a:ln>
      </dgm:spPr>
      <dgm:t>
        <a:bodyPr/>
        <a:lstStyle/>
        <a:p>
          <a:r>
            <a:rPr lang="en-US" sz="1800" b="1" dirty="0" err="1">
              <a:latin typeface="Calibri" panose="020F0502020204030204" pitchFamily="34" charset="0"/>
              <a:ea typeface="Raleway" charset="0"/>
              <a:cs typeface="Raleway" charset="0"/>
            </a:rPr>
            <a:t>Diagnóstico</a:t>
          </a:r>
          <a:br>
            <a:rPr lang="en-US" sz="1800" b="1" dirty="0">
              <a:latin typeface="Calibri" panose="020F0502020204030204" pitchFamily="34" charset="0"/>
              <a:ea typeface="Raleway" charset="0"/>
              <a:cs typeface="Raleway" charset="0"/>
            </a:rPr>
          </a:br>
          <a:r>
            <a:rPr lang="en-US" sz="1800" b="1" dirty="0" err="1">
              <a:latin typeface="Calibri" panose="020F0502020204030204" pitchFamily="34" charset="0"/>
              <a:ea typeface="Raleway" charset="0"/>
              <a:cs typeface="Raleway" charset="0"/>
            </a:rPr>
            <a:t>Energético</a:t>
          </a:r>
          <a:endParaRPr lang="en-US" sz="1800" b="1" dirty="0">
            <a:latin typeface="Calibri" panose="020F0502020204030204" pitchFamily="34" charset="0"/>
            <a:ea typeface="Raleway" charset="0"/>
            <a:cs typeface="Raleway" charset="0"/>
          </a:endParaRPr>
        </a:p>
      </dgm:t>
    </dgm:pt>
    <dgm:pt modelId="{A5946FCC-DF9E-DF4C-86B5-1CDD2E35D304}" type="parTrans" cxnId="{AD277280-28D2-DF42-8302-89D7392863CB}">
      <dgm:prSet/>
      <dgm:spPr/>
      <dgm:t>
        <a:bodyPr/>
        <a:lstStyle/>
        <a:p>
          <a:endParaRPr lang="en-US"/>
        </a:p>
      </dgm:t>
    </dgm:pt>
    <dgm:pt modelId="{0E159754-3BD6-F845-99A1-0509D9C9D8C9}" type="sibTrans" cxnId="{AD277280-28D2-DF42-8302-89D7392863CB}">
      <dgm:prSet/>
      <dgm:spPr/>
      <dgm:t>
        <a:bodyPr/>
        <a:lstStyle/>
        <a:p>
          <a:endParaRPr lang="en-US"/>
        </a:p>
      </dgm:t>
    </dgm:pt>
    <dgm:pt modelId="{9FB9CD5C-02E8-ED4F-BB4A-52DC2FA59E98}">
      <dgm:prSet phldrT="[Text]" custT="1"/>
      <dgm:spPr>
        <a:solidFill>
          <a:srgbClr val="84BD00"/>
        </a:solidFill>
        <a:ln>
          <a:noFill/>
        </a:ln>
      </dgm:spPr>
      <dgm:t>
        <a:bodyPr/>
        <a:lstStyle/>
        <a:p>
          <a:r>
            <a:rPr lang="en-US" sz="1800" b="1" dirty="0">
              <a:latin typeface="Calibri" panose="020F0502020204030204" pitchFamily="34" charset="0"/>
              <a:ea typeface="Raleway" charset="0"/>
              <a:cs typeface="Raleway" charset="0"/>
            </a:rPr>
            <a:t>Plan de</a:t>
          </a:r>
          <a:r>
            <a:rPr lang="en-US" sz="1800" b="1" baseline="0" dirty="0">
              <a:latin typeface="Calibri" panose="020F0502020204030204" pitchFamily="34" charset="0"/>
              <a:ea typeface="Raleway" charset="0"/>
              <a:cs typeface="Raleway" charset="0"/>
            </a:rPr>
            <a:t> </a:t>
          </a:r>
          <a:r>
            <a:rPr lang="en-US" sz="1800" b="1" baseline="0" dirty="0" err="1">
              <a:latin typeface="Calibri" panose="020F0502020204030204" pitchFamily="34" charset="0"/>
              <a:ea typeface="Raleway" charset="0"/>
              <a:cs typeface="Raleway" charset="0"/>
            </a:rPr>
            <a:t>Optimizaci</a:t>
          </a:r>
          <a:r>
            <a:rPr lang="es-ES" sz="1800" b="1" baseline="0" dirty="0" err="1">
              <a:latin typeface="Calibri" panose="020F0502020204030204" pitchFamily="34" charset="0"/>
              <a:ea typeface="Raleway" charset="0"/>
              <a:cs typeface="Raleway" charset="0"/>
            </a:rPr>
            <a:t>ón</a:t>
          </a:r>
          <a:r>
            <a:rPr lang="es-ES" sz="1800" b="1" baseline="0" dirty="0">
              <a:latin typeface="Calibri" panose="020F0502020204030204" pitchFamily="34" charset="0"/>
              <a:ea typeface="Raleway" charset="0"/>
              <a:cs typeface="Raleway" charset="0"/>
            </a:rPr>
            <a:t> Energética</a:t>
          </a:r>
          <a:endParaRPr lang="en-US" sz="1800" b="1" dirty="0">
            <a:latin typeface="Calibri" panose="020F0502020204030204" pitchFamily="34" charset="0"/>
            <a:ea typeface="Raleway" charset="0"/>
            <a:cs typeface="Raleway" charset="0"/>
          </a:endParaRPr>
        </a:p>
      </dgm:t>
    </dgm:pt>
    <dgm:pt modelId="{D6C88EDB-D16C-F645-8CFA-D619CC41744D}" type="parTrans" cxnId="{7FFF0BF9-CD3B-C94C-8EE0-A73CD924BFBD}">
      <dgm:prSet/>
      <dgm:spPr/>
      <dgm:t>
        <a:bodyPr/>
        <a:lstStyle/>
        <a:p>
          <a:endParaRPr lang="en-US"/>
        </a:p>
      </dgm:t>
    </dgm:pt>
    <dgm:pt modelId="{8B3AD06B-3EC6-684C-8790-8E5DF6FB2E82}" type="sibTrans" cxnId="{7FFF0BF9-CD3B-C94C-8EE0-A73CD924BFBD}">
      <dgm:prSet/>
      <dgm:spPr/>
      <dgm:t>
        <a:bodyPr/>
        <a:lstStyle/>
        <a:p>
          <a:endParaRPr lang="en-US"/>
        </a:p>
      </dgm:t>
    </dgm:pt>
    <dgm:pt modelId="{8B0DE163-76C0-C741-8EFE-7308E7FC0F79}">
      <dgm:prSet phldrT="[Text]" custT="1"/>
      <dgm:spPr>
        <a:solidFill>
          <a:srgbClr val="84BD00"/>
        </a:solidFill>
        <a:ln>
          <a:noFill/>
        </a:ln>
      </dgm:spPr>
      <dgm:t>
        <a:bodyPr/>
        <a:lstStyle/>
        <a:p>
          <a:r>
            <a:rPr lang="en-US" sz="1800" b="1" dirty="0" err="1">
              <a:latin typeface="Calibri" panose="020F0502020204030204" pitchFamily="34" charset="0"/>
              <a:ea typeface="Raleway" charset="0"/>
              <a:cs typeface="Raleway" charset="0"/>
            </a:rPr>
            <a:t>Operaci</a:t>
          </a:r>
          <a:r>
            <a:rPr lang="es-ES" sz="1800" b="1" dirty="0" err="1">
              <a:latin typeface="Calibri" panose="020F0502020204030204" pitchFamily="34" charset="0"/>
              <a:ea typeface="Raleway" charset="0"/>
              <a:cs typeface="Raleway" charset="0"/>
            </a:rPr>
            <a:t>ón</a:t>
          </a:r>
          <a:r>
            <a:rPr lang="es-ES" sz="1800" b="1" dirty="0">
              <a:latin typeface="Calibri" panose="020F0502020204030204" pitchFamily="34" charset="0"/>
              <a:ea typeface="Raleway" charset="0"/>
              <a:cs typeface="Raleway" charset="0"/>
            </a:rPr>
            <a:t> y Mantenimiento</a:t>
          </a:r>
          <a:endParaRPr lang="en-US" sz="1800" b="1" dirty="0">
            <a:latin typeface="Calibri" panose="020F0502020204030204" pitchFamily="34" charset="0"/>
            <a:ea typeface="Raleway" charset="0"/>
            <a:cs typeface="Raleway" charset="0"/>
          </a:endParaRPr>
        </a:p>
      </dgm:t>
    </dgm:pt>
    <dgm:pt modelId="{7AF5DFA0-9DA1-BE4F-AD1D-6D76F3F36468}" type="parTrans" cxnId="{1CFC142F-954F-5247-B92A-4FE26EF953F7}">
      <dgm:prSet/>
      <dgm:spPr/>
      <dgm:t>
        <a:bodyPr/>
        <a:lstStyle/>
        <a:p>
          <a:endParaRPr lang="en-US"/>
        </a:p>
      </dgm:t>
    </dgm:pt>
    <dgm:pt modelId="{FF810CC8-DC33-6649-83C9-F462EAE1B3DC}" type="sibTrans" cxnId="{1CFC142F-954F-5247-B92A-4FE26EF953F7}">
      <dgm:prSet/>
      <dgm:spPr/>
      <dgm:t>
        <a:bodyPr/>
        <a:lstStyle/>
        <a:p>
          <a:pPr rtl="0"/>
          <a:endParaRPr lang="en-US"/>
        </a:p>
      </dgm:t>
    </dgm:pt>
    <dgm:pt modelId="{4A70B9AB-DCF1-D14B-99DF-CE7277CB3895}">
      <dgm:prSet custT="1"/>
      <dgm:spPr>
        <a:solidFill>
          <a:srgbClr val="84BD00"/>
        </a:solidFill>
        <a:ln>
          <a:noFill/>
        </a:ln>
      </dgm:spPr>
      <dgm:t>
        <a:bodyPr/>
        <a:lstStyle/>
        <a:p>
          <a:r>
            <a:rPr lang="en-US" sz="1800" b="1" dirty="0" err="1">
              <a:latin typeface="Calibri" panose="020F0502020204030204" pitchFamily="34" charset="0"/>
              <a:ea typeface="Raleway" charset="0"/>
              <a:cs typeface="Raleway" charset="0"/>
            </a:rPr>
            <a:t>Medida</a:t>
          </a:r>
          <a:r>
            <a:rPr lang="en-US" sz="1800" b="1" dirty="0">
              <a:latin typeface="Calibri" panose="020F0502020204030204" pitchFamily="34" charset="0"/>
              <a:ea typeface="Raleway" charset="0"/>
              <a:cs typeface="Raleway" charset="0"/>
            </a:rPr>
            <a:t> y </a:t>
          </a:r>
          <a:r>
            <a:rPr lang="en-US" sz="1800" b="1" dirty="0" err="1">
              <a:latin typeface="Calibri" panose="020F0502020204030204" pitchFamily="34" charset="0"/>
              <a:ea typeface="Raleway" charset="0"/>
              <a:cs typeface="Raleway" charset="0"/>
            </a:rPr>
            <a:t>Verificaci</a:t>
          </a:r>
          <a:r>
            <a:rPr lang="es-ES" sz="1800" b="1" dirty="0" err="1">
              <a:latin typeface="Calibri" panose="020F0502020204030204" pitchFamily="34" charset="0"/>
              <a:ea typeface="Raleway" charset="0"/>
              <a:cs typeface="Raleway" charset="0"/>
            </a:rPr>
            <a:t>ón</a:t>
          </a:r>
          <a:endParaRPr lang="en-US" sz="1800" b="1" dirty="0">
            <a:latin typeface="Calibri" panose="020F0502020204030204" pitchFamily="34" charset="0"/>
            <a:ea typeface="Raleway" charset="0"/>
            <a:cs typeface="Raleway" charset="0"/>
          </a:endParaRPr>
        </a:p>
      </dgm:t>
    </dgm:pt>
    <dgm:pt modelId="{716E8ACB-B260-2A41-911B-7D54AB94B07B}" type="parTrans" cxnId="{EDF4A3E8-C0C2-CB48-AF10-C82F3E84C326}">
      <dgm:prSet/>
      <dgm:spPr/>
      <dgm:t>
        <a:bodyPr/>
        <a:lstStyle/>
        <a:p>
          <a:endParaRPr lang="en-US"/>
        </a:p>
      </dgm:t>
    </dgm:pt>
    <dgm:pt modelId="{43183F60-75B4-2747-B063-ADA28F82994F}" type="sibTrans" cxnId="{EDF4A3E8-C0C2-CB48-AF10-C82F3E84C326}">
      <dgm:prSet/>
      <dgm:spPr/>
      <dgm:t>
        <a:bodyPr/>
        <a:lstStyle/>
        <a:p>
          <a:endParaRPr lang="en-US"/>
        </a:p>
      </dgm:t>
    </dgm:pt>
    <dgm:pt modelId="{B3E6B725-9C98-9E45-B15B-B091CCC697BC}" type="pres">
      <dgm:prSet presAssocID="{B2CF17E4-0737-FF49-A303-313C15CDC8E0}" presName="Name0" presStyleCnt="0">
        <dgm:presLayoutVars>
          <dgm:dir/>
          <dgm:animLvl val="lvl"/>
          <dgm:resizeHandles val="exact"/>
        </dgm:presLayoutVars>
      </dgm:prSet>
      <dgm:spPr/>
    </dgm:pt>
    <dgm:pt modelId="{6105BE95-993D-1D48-8F40-23E6C6FC0E9E}" type="pres">
      <dgm:prSet presAssocID="{76671D91-DE8B-3D4A-8C2F-FD222F6FB909}" presName="parTxOnly" presStyleLbl="node1" presStyleIdx="0" presStyleCnt="4" custScaleX="110959" custLinFactNeighborX="95048">
        <dgm:presLayoutVars>
          <dgm:chMax val="0"/>
          <dgm:chPref val="0"/>
          <dgm:bulletEnabled val="1"/>
        </dgm:presLayoutVars>
      </dgm:prSet>
      <dgm:spPr/>
    </dgm:pt>
    <dgm:pt modelId="{86921D2C-0B67-144B-97BA-6D5B5002C05D}" type="pres">
      <dgm:prSet presAssocID="{0E159754-3BD6-F845-99A1-0509D9C9D8C9}" presName="parTxOnlySpace" presStyleCnt="0"/>
      <dgm:spPr/>
    </dgm:pt>
    <dgm:pt modelId="{960A8EAC-FB35-6D4A-89E7-78376F2B9C51}" type="pres">
      <dgm:prSet presAssocID="{9FB9CD5C-02E8-ED4F-BB4A-52DC2FA59E98}" presName="parTxOnly" presStyleLbl="node1" presStyleIdx="1" presStyleCnt="4" custScaleX="113230" custLinFactNeighborX="39413">
        <dgm:presLayoutVars>
          <dgm:chMax val="0"/>
          <dgm:chPref val="0"/>
          <dgm:bulletEnabled val="1"/>
        </dgm:presLayoutVars>
      </dgm:prSet>
      <dgm:spPr/>
    </dgm:pt>
    <dgm:pt modelId="{D9FB3F2A-5C53-3D43-97C2-F2FC25C60BA5}" type="pres">
      <dgm:prSet presAssocID="{8B3AD06B-3EC6-684C-8790-8E5DF6FB2E82}" presName="parTxOnlySpace" presStyleCnt="0"/>
      <dgm:spPr/>
    </dgm:pt>
    <dgm:pt modelId="{9444D243-EF34-454D-A6AA-5DED9AA3227A}" type="pres">
      <dgm:prSet presAssocID="{8B0DE163-76C0-C741-8EFE-7308E7FC0F79}" presName="parTxOnly" presStyleLbl="node1" presStyleIdx="2" presStyleCnt="4" custScaleX="116376" custLinFactNeighborX="-15844">
        <dgm:presLayoutVars>
          <dgm:chMax val="0"/>
          <dgm:chPref val="0"/>
          <dgm:bulletEnabled val="1"/>
        </dgm:presLayoutVars>
      </dgm:prSet>
      <dgm:spPr/>
    </dgm:pt>
    <dgm:pt modelId="{F2DD3B7E-1A83-2C41-BE21-3844E2665413}" type="pres">
      <dgm:prSet presAssocID="{FF810CC8-DC33-6649-83C9-F462EAE1B3DC}" presName="parTxOnlySpace" presStyleCnt="0"/>
      <dgm:spPr/>
    </dgm:pt>
    <dgm:pt modelId="{D27D3F49-87DA-E24F-80EF-7485DE0970E4}" type="pres">
      <dgm:prSet presAssocID="{4A70B9AB-DCF1-D14B-99DF-CE7277CB3895}" presName="parTxOnly" presStyleLbl="node1" presStyleIdx="3" presStyleCnt="4" custScaleX="99849" custLinFactNeighborX="-68262">
        <dgm:presLayoutVars>
          <dgm:chMax val="0"/>
          <dgm:chPref val="0"/>
          <dgm:bulletEnabled val="1"/>
        </dgm:presLayoutVars>
      </dgm:prSet>
      <dgm:spPr/>
    </dgm:pt>
  </dgm:ptLst>
  <dgm:cxnLst>
    <dgm:cxn modelId="{415A7429-2D83-CA4D-9B3D-12902D6755AF}" type="presOf" srcId="{B2CF17E4-0737-FF49-A303-313C15CDC8E0}" destId="{B3E6B725-9C98-9E45-B15B-B091CCC697BC}" srcOrd="0" destOrd="0" presId="urn:microsoft.com/office/officeart/2005/8/layout/chevron1"/>
    <dgm:cxn modelId="{1CFC142F-954F-5247-B92A-4FE26EF953F7}" srcId="{B2CF17E4-0737-FF49-A303-313C15CDC8E0}" destId="{8B0DE163-76C0-C741-8EFE-7308E7FC0F79}" srcOrd="2" destOrd="0" parTransId="{7AF5DFA0-9DA1-BE4F-AD1D-6D76F3F36468}" sibTransId="{FF810CC8-DC33-6649-83C9-F462EAE1B3DC}"/>
    <dgm:cxn modelId="{06143C5B-B648-9B4A-8A5F-0FBCEE0A3ECD}" type="presOf" srcId="{4A70B9AB-DCF1-D14B-99DF-CE7277CB3895}" destId="{D27D3F49-87DA-E24F-80EF-7485DE0970E4}" srcOrd="0" destOrd="0" presId="urn:microsoft.com/office/officeart/2005/8/layout/chevron1"/>
    <dgm:cxn modelId="{9F0DE95C-8FC2-4C43-B00A-94499E8509CA}" type="presOf" srcId="{8B0DE163-76C0-C741-8EFE-7308E7FC0F79}" destId="{9444D243-EF34-454D-A6AA-5DED9AA3227A}" srcOrd="0" destOrd="0" presId="urn:microsoft.com/office/officeart/2005/8/layout/chevron1"/>
    <dgm:cxn modelId="{08E6A349-A421-9F42-BB6B-BCB4FCD2B273}" type="presOf" srcId="{76671D91-DE8B-3D4A-8C2F-FD222F6FB909}" destId="{6105BE95-993D-1D48-8F40-23E6C6FC0E9E}" srcOrd="0" destOrd="0" presId="urn:microsoft.com/office/officeart/2005/8/layout/chevron1"/>
    <dgm:cxn modelId="{AD277280-28D2-DF42-8302-89D7392863CB}" srcId="{B2CF17E4-0737-FF49-A303-313C15CDC8E0}" destId="{76671D91-DE8B-3D4A-8C2F-FD222F6FB909}" srcOrd="0" destOrd="0" parTransId="{A5946FCC-DF9E-DF4C-86B5-1CDD2E35D304}" sibTransId="{0E159754-3BD6-F845-99A1-0509D9C9D8C9}"/>
    <dgm:cxn modelId="{E71336C2-E312-DC4C-A8A9-B109415F304D}" type="presOf" srcId="{9FB9CD5C-02E8-ED4F-BB4A-52DC2FA59E98}" destId="{960A8EAC-FB35-6D4A-89E7-78376F2B9C51}" srcOrd="0" destOrd="0" presId="urn:microsoft.com/office/officeart/2005/8/layout/chevron1"/>
    <dgm:cxn modelId="{EDF4A3E8-C0C2-CB48-AF10-C82F3E84C326}" srcId="{B2CF17E4-0737-FF49-A303-313C15CDC8E0}" destId="{4A70B9AB-DCF1-D14B-99DF-CE7277CB3895}" srcOrd="3" destOrd="0" parTransId="{716E8ACB-B260-2A41-911B-7D54AB94B07B}" sibTransId="{43183F60-75B4-2747-B063-ADA28F82994F}"/>
    <dgm:cxn modelId="{7FFF0BF9-CD3B-C94C-8EE0-A73CD924BFBD}" srcId="{B2CF17E4-0737-FF49-A303-313C15CDC8E0}" destId="{9FB9CD5C-02E8-ED4F-BB4A-52DC2FA59E98}" srcOrd="1" destOrd="0" parTransId="{D6C88EDB-D16C-F645-8CFA-D619CC41744D}" sibTransId="{8B3AD06B-3EC6-684C-8790-8E5DF6FB2E82}"/>
    <dgm:cxn modelId="{58476DFE-B193-A54F-AAF5-EC78C057B59C}" type="presParOf" srcId="{B3E6B725-9C98-9E45-B15B-B091CCC697BC}" destId="{6105BE95-993D-1D48-8F40-23E6C6FC0E9E}" srcOrd="0" destOrd="0" presId="urn:microsoft.com/office/officeart/2005/8/layout/chevron1"/>
    <dgm:cxn modelId="{4FDFBB8B-56C9-414E-81AB-861FFB23B8DF}" type="presParOf" srcId="{B3E6B725-9C98-9E45-B15B-B091CCC697BC}" destId="{86921D2C-0B67-144B-97BA-6D5B5002C05D}" srcOrd="1" destOrd="0" presId="urn:microsoft.com/office/officeart/2005/8/layout/chevron1"/>
    <dgm:cxn modelId="{C35A48B7-3200-0A4F-80C1-B3FFBAF936C3}" type="presParOf" srcId="{B3E6B725-9C98-9E45-B15B-B091CCC697BC}" destId="{960A8EAC-FB35-6D4A-89E7-78376F2B9C51}" srcOrd="2" destOrd="0" presId="urn:microsoft.com/office/officeart/2005/8/layout/chevron1"/>
    <dgm:cxn modelId="{26C8B7B9-0F2F-E849-92BE-E31945C225AB}" type="presParOf" srcId="{B3E6B725-9C98-9E45-B15B-B091CCC697BC}" destId="{D9FB3F2A-5C53-3D43-97C2-F2FC25C60BA5}" srcOrd="3" destOrd="0" presId="urn:microsoft.com/office/officeart/2005/8/layout/chevron1"/>
    <dgm:cxn modelId="{00EBCAA4-86D1-2B42-9E72-9491C42DC572}" type="presParOf" srcId="{B3E6B725-9C98-9E45-B15B-B091CCC697BC}" destId="{9444D243-EF34-454D-A6AA-5DED9AA3227A}" srcOrd="4" destOrd="0" presId="urn:microsoft.com/office/officeart/2005/8/layout/chevron1"/>
    <dgm:cxn modelId="{29CE1C76-35F0-5B4D-A508-8D243087D2E8}" type="presParOf" srcId="{B3E6B725-9C98-9E45-B15B-B091CCC697BC}" destId="{F2DD3B7E-1A83-2C41-BE21-3844E2665413}" srcOrd="5" destOrd="0" presId="urn:microsoft.com/office/officeart/2005/8/layout/chevron1"/>
    <dgm:cxn modelId="{F38A6A70-B9CB-F147-ADFB-1944467B178B}" type="presParOf" srcId="{B3E6B725-9C98-9E45-B15B-B091CCC697BC}" destId="{D27D3F49-87DA-E24F-80EF-7485DE0970E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FC7ED8-3464-F24B-8612-9B6E2FA0269E}" type="doc">
      <dgm:prSet loTypeId="urn:microsoft.com/office/officeart/2005/8/layout/vList6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D5492EF-22ED-1741-A4CD-89A98D2D7F2F}">
      <dgm:prSet phldrT="[Text]"/>
      <dgm:spPr>
        <a:solidFill>
          <a:srgbClr val="888B8D"/>
        </a:solidFill>
      </dgm:spPr>
      <dgm:t>
        <a:bodyPr/>
        <a:lstStyle/>
        <a:p>
          <a:r>
            <a:rPr lang="en-US" b="1" dirty="0" err="1">
              <a:latin typeface="Raleway" charset="0"/>
              <a:ea typeface="Raleway" charset="0"/>
              <a:cs typeface="Raleway" charset="0"/>
            </a:rPr>
            <a:t>Sinergeia</a:t>
          </a:r>
          <a:endParaRPr lang="en-US" b="1" dirty="0">
            <a:latin typeface="Raleway" charset="0"/>
            <a:ea typeface="Raleway" charset="0"/>
            <a:cs typeface="Raleway" charset="0"/>
          </a:endParaRPr>
        </a:p>
      </dgm:t>
    </dgm:pt>
    <dgm:pt modelId="{2EDEF214-4B34-BE4C-9569-50BD8E001A77}" type="parTrans" cxnId="{D4460D13-C1D0-4E4C-9837-D2D425DCB6A8}">
      <dgm:prSet/>
      <dgm:spPr/>
      <dgm:t>
        <a:bodyPr/>
        <a:lstStyle/>
        <a:p>
          <a:endParaRPr lang="en-US"/>
        </a:p>
      </dgm:t>
    </dgm:pt>
    <dgm:pt modelId="{CD087932-B70D-1B49-B315-D0FA2F3A09E0}" type="sibTrans" cxnId="{D4460D13-C1D0-4E4C-9837-D2D425DCB6A8}">
      <dgm:prSet/>
      <dgm:spPr/>
      <dgm:t>
        <a:bodyPr/>
        <a:lstStyle/>
        <a:p>
          <a:endParaRPr lang="en-US"/>
        </a:p>
      </dgm:t>
    </dgm:pt>
    <dgm:pt modelId="{4B2B3854-1FDB-3446-9EB9-4868ECFB96A1}">
      <dgm:prSet phldrT="[Text]" custT="1"/>
      <dgm:spPr/>
      <dgm:t>
        <a:bodyPr/>
        <a:lstStyle/>
        <a:p>
          <a:r>
            <a:rPr lang="en-US" sz="1200" kern="1200" dirty="0" err="1">
              <a:latin typeface="Calibri" panose="020F0502020204030204" pitchFamily="34" charset="0"/>
              <a:ea typeface="Raleway" charset="0"/>
              <a:cs typeface="Raleway" charset="0"/>
            </a:rPr>
            <a:t>Especialistas</a:t>
          </a:r>
          <a:r>
            <a:rPr lang="en-US" sz="1200" kern="1200" dirty="0">
              <a:latin typeface="Calibri" panose="020F0502020204030204" pitchFamily="34" charset="0"/>
              <a:ea typeface="Raleway" charset="0"/>
              <a:cs typeface="Raleway" charset="0"/>
            </a:rPr>
            <a:t> en </a:t>
          </a:r>
          <a:r>
            <a:rPr lang="en-US" sz="1200" kern="1200" dirty="0" err="1">
              <a:latin typeface="Calibri" panose="020F0502020204030204" pitchFamily="34" charset="0"/>
              <a:ea typeface="Raleway" charset="0"/>
              <a:cs typeface="Raleway" charset="0"/>
            </a:rPr>
            <a:t>procesos</a:t>
          </a:r>
          <a:r>
            <a:rPr lang="en-US" sz="1200" kern="1200" dirty="0">
              <a:latin typeface="Calibri" panose="020F0502020204030204" pitchFamily="34" charset="0"/>
              <a:ea typeface="Raleway" charset="0"/>
              <a:cs typeface="Raleway" charset="0"/>
            </a:rPr>
            <a:t> de </a:t>
          </a:r>
          <a:r>
            <a:rPr lang="en-US" sz="1200" kern="1200" dirty="0" err="1">
              <a:latin typeface="Calibri" panose="020F0502020204030204" pitchFamily="34" charset="0"/>
              <a:ea typeface="Raleway" charset="0"/>
              <a:cs typeface="Raleway" charset="0"/>
            </a:rPr>
            <a:t>negocios</a:t>
          </a:r>
          <a:endParaRPr lang="en-US" sz="1200" kern="1200" dirty="0">
            <a:latin typeface="Calibri" panose="020F0502020204030204" pitchFamily="34" charset="0"/>
            <a:ea typeface="Raleway" charset="0"/>
            <a:cs typeface="Raleway" charset="0"/>
          </a:endParaRPr>
        </a:p>
      </dgm:t>
    </dgm:pt>
    <dgm:pt modelId="{2268EC39-C28E-394E-B0A5-731AC162297D}" type="parTrans" cxnId="{4E36EFB2-EAD0-4A43-979C-B5AA4E38FA3A}">
      <dgm:prSet/>
      <dgm:spPr/>
      <dgm:t>
        <a:bodyPr/>
        <a:lstStyle/>
        <a:p>
          <a:endParaRPr lang="en-US"/>
        </a:p>
      </dgm:t>
    </dgm:pt>
    <dgm:pt modelId="{D761C5B6-4998-9249-92B1-88709B64F75C}" type="sibTrans" cxnId="{4E36EFB2-EAD0-4A43-979C-B5AA4E38FA3A}">
      <dgm:prSet/>
      <dgm:spPr/>
      <dgm:t>
        <a:bodyPr/>
        <a:lstStyle/>
        <a:p>
          <a:endParaRPr lang="en-US"/>
        </a:p>
      </dgm:t>
    </dgm:pt>
    <dgm:pt modelId="{94DA3498-BCF5-4447-A7D6-47C7C7373666}">
      <dgm:prSet phldrT="[Text]" custT="1"/>
      <dgm:spPr/>
      <dgm:t>
        <a:bodyPr/>
        <a:lstStyle/>
        <a:p>
          <a:r>
            <a:rPr lang="en-US" sz="1200" kern="1200" dirty="0" err="1">
              <a:latin typeface="Calibri" panose="020F0502020204030204" pitchFamily="34" charset="0"/>
              <a:ea typeface="Raleway" charset="0"/>
              <a:cs typeface="Raleway" charset="0"/>
            </a:rPr>
            <a:t>Expertos</a:t>
          </a:r>
          <a:r>
            <a:rPr lang="en-US" sz="1200" kern="1200" dirty="0">
              <a:latin typeface="Calibri" panose="020F0502020204030204" pitchFamily="34" charset="0"/>
              <a:ea typeface="Raleway" charset="0"/>
              <a:cs typeface="Raleway" charset="0"/>
            </a:rPr>
            <a:t> en el sector</a:t>
          </a:r>
        </a:p>
      </dgm:t>
    </dgm:pt>
    <dgm:pt modelId="{CECD1684-6308-934D-99D1-D77894D316F6}" type="parTrans" cxnId="{17810F81-C08E-E842-AE66-D574B41446A8}">
      <dgm:prSet/>
      <dgm:spPr/>
      <dgm:t>
        <a:bodyPr/>
        <a:lstStyle/>
        <a:p>
          <a:endParaRPr lang="en-US"/>
        </a:p>
      </dgm:t>
    </dgm:pt>
    <dgm:pt modelId="{744536DC-19A6-414E-908F-720EFEBED906}" type="sibTrans" cxnId="{17810F81-C08E-E842-AE66-D574B41446A8}">
      <dgm:prSet/>
      <dgm:spPr/>
      <dgm:t>
        <a:bodyPr/>
        <a:lstStyle/>
        <a:p>
          <a:endParaRPr lang="en-US"/>
        </a:p>
      </dgm:t>
    </dgm:pt>
    <dgm:pt modelId="{BDF53906-4243-8547-99F5-78F143A22C43}">
      <dgm:prSet phldrT="[Text]" custT="1"/>
      <dgm:spPr>
        <a:solidFill>
          <a:srgbClr val="888B8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68580" tIns="34290" rIns="68580" bIns="3429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solidFill>
                <a:srgbClr val="FFFFFF"/>
              </a:solidFill>
              <a:latin typeface="Calibri" panose="020F0502020204030204" pitchFamily="34" charset="0"/>
              <a:ea typeface="Raleway" charset="0"/>
              <a:cs typeface="Raleway" charset="0"/>
            </a:rPr>
            <a:t>Partners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FFFFFF"/>
              </a:solidFill>
              <a:latin typeface="Calibri" panose="020F0502020204030204" pitchFamily="34" charset="0"/>
              <a:ea typeface="Raleway" charset="0"/>
              <a:cs typeface="Raleway" charset="0"/>
            </a:rPr>
            <a:t>estratégicos</a:t>
          </a:r>
          <a:endParaRPr lang="en-US" sz="1800" b="1" kern="1200" dirty="0">
            <a:solidFill>
              <a:srgbClr val="FFFFFF"/>
            </a:solidFill>
            <a:latin typeface="Calibri" panose="020F0502020204030204" pitchFamily="34" charset="0"/>
            <a:ea typeface="Raleway" charset="0"/>
            <a:cs typeface="Raleway" charset="0"/>
          </a:endParaRPr>
        </a:p>
      </dgm:t>
    </dgm:pt>
    <dgm:pt modelId="{ACF2F76D-A804-3E4D-AA6E-370DDEF33845}" type="parTrans" cxnId="{505BF202-1ADA-8E42-872A-DF61B42BF548}">
      <dgm:prSet/>
      <dgm:spPr/>
      <dgm:t>
        <a:bodyPr/>
        <a:lstStyle/>
        <a:p>
          <a:endParaRPr lang="en-US"/>
        </a:p>
      </dgm:t>
    </dgm:pt>
    <dgm:pt modelId="{B84A9C8E-8AB2-D447-B1DD-57A314AB4A50}" type="sibTrans" cxnId="{505BF202-1ADA-8E42-872A-DF61B42BF548}">
      <dgm:prSet/>
      <dgm:spPr/>
      <dgm:t>
        <a:bodyPr/>
        <a:lstStyle/>
        <a:p>
          <a:endParaRPr lang="en-US"/>
        </a:p>
      </dgm:t>
    </dgm:pt>
    <dgm:pt modelId="{DFCA4199-F7B9-4E44-81CB-5B60670E2208}">
      <dgm:prSet phldrT="[Text]" custT="1"/>
      <dgm:spPr/>
      <dgm:t>
        <a:bodyPr/>
        <a:lstStyle/>
        <a:p>
          <a:r>
            <a:rPr lang="en-US" sz="1200" dirty="0" err="1">
              <a:latin typeface="Calibri" panose="020F0502020204030204" pitchFamily="34" charset="0"/>
              <a:ea typeface="Raleway" charset="0"/>
              <a:cs typeface="Raleway" charset="0"/>
            </a:rPr>
            <a:t>Tecnolog</a:t>
          </a:r>
          <a:r>
            <a:rPr lang="es-ES" sz="1200" dirty="0" err="1">
              <a:latin typeface="Calibri" panose="020F0502020204030204" pitchFamily="34" charset="0"/>
              <a:ea typeface="Raleway" charset="0"/>
              <a:cs typeface="Raleway" charset="0"/>
            </a:rPr>
            <a:t>ía</a:t>
          </a:r>
          <a:endParaRPr lang="en-US" sz="1200" dirty="0">
            <a:latin typeface="Calibri" panose="020F0502020204030204" pitchFamily="34" charset="0"/>
            <a:ea typeface="Raleway" charset="0"/>
            <a:cs typeface="Raleway" charset="0"/>
          </a:endParaRPr>
        </a:p>
      </dgm:t>
    </dgm:pt>
    <dgm:pt modelId="{D8804199-9B3F-7F46-AC95-9FF5D0F577F1}" type="parTrans" cxnId="{794A3497-0DC3-2A4A-AF87-C877C3BF7086}">
      <dgm:prSet/>
      <dgm:spPr/>
      <dgm:t>
        <a:bodyPr/>
        <a:lstStyle/>
        <a:p>
          <a:endParaRPr lang="en-US"/>
        </a:p>
      </dgm:t>
    </dgm:pt>
    <dgm:pt modelId="{FDD67255-F6E1-EF4A-AC3B-15C2F04431B9}" type="sibTrans" cxnId="{794A3497-0DC3-2A4A-AF87-C877C3BF7086}">
      <dgm:prSet/>
      <dgm:spPr/>
      <dgm:t>
        <a:bodyPr/>
        <a:lstStyle/>
        <a:p>
          <a:endParaRPr lang="en-US"/>
        </a:p>
      </dgm:t>
    </dgm:pt>
    <dgm:pt modelId="{21B94AE6-3ACF-844F-ACF9-05BEB6B7173E}">
      <dgm:prSet phldrT="[Text]" custT="1"/>
      <dgm:spPr/>
      <dgm:t>
        <a:bodyPr/>
        <a:lstStyle/>
        <a:p>
          <a:r>
            <a:rPr lang="en-US" sz="1200" dirty="0" err="1">
              <a:latin typeface="Calibri" panose="020F0502020204030204" pitchFamily="34" charset="0"/>
              <a:ea typeface="Raleway" charset="0"/>
              <a:cs typeface="Raleway" charset="0"/>
            </a:rPr>
            <a:t>Experiencia</a:t>
          </a:r>
          <a:r>
            <a:rPr lang="en-US" sz="1200" dirty="0">
              <a:latin typeface="Calibri" panose="020F0502020204030204" pitchFamily="34" charset="0"/>
              <a:ea typeface="Raleway" charset="0"/>
              <a:cs typeface="Raleway" charset="0"/>
            </a:rPr>
            <a:t> </a:t>
          </a:r>
          <a:r>
            <a:rPr lang="en-US" sz="1200" dirty="0" err="1">
              <a:latin typeface="Calibri" panose="020F0502020204030204" pitchFamily="34" charset="0"/>
              <a:ea typeface="Raleway" charset="0"/>
              <a:cs typeface="Raleway" charset="0"/>
            </a:rPr>
            <a:t>contrastada</a:t>
          </a:r>
          <a:endParaRPr lang="en-US" sz="1200" dirty="0">
            <a:latin typeface="Calibri" panose="020F0502020204030204" pitchFamily="34" charset="0"/>
            <a:ea typeface="Raleway" charset="0"/>
            <a:cs typeface="Raleway" charset="0"/>
          </a:endParaRPr>
        </a:p>
      </dgm:t>
    </dgm:pt>
    <dgm:pt modelId="{D5F7DB19-56EE-4740-A705-817EEE3F1127}" type="parTrans" cxnId="{9F4350D3-DE9B-2B44-B4DD-936F92DD4B42}">
      <dgm:prSet/>
      <dgm:spPr/>
      <dgm:t>
        <a:bodyPr/>
        <a:lstStyle/>
        <a:p>
          <a:endParaRPr lang="en-US"/>
        </a:p>
      </dgm:t>
    </dgm:pt>
    <dgm:pt modelId="{A67B8291-4687-EC41-95BB-403EEB3E096D}" type="sibTrans" cxnId="{9F4350D3-DE9B-2B44-B4DD-936F92DD4B42}">
      <dgm:prSet/>
      <dgm:spPr/>
      <dgm:t>
        <a:bodyPr/>
        <a:lstStyle/>
        <a:p>
          <a:endParaRPr lang="en-US"/>
        </a:p>
      </dgm:t>
    </dgm:pt>
    <dgm:pt modelId="{EC612A68-B3DD-1E49-BE9A-2A8D1FBEC470}">
      <dgm:prSet phldrT="[Text]" custT="1"/>
      <dgm:spPr/>
      <dgm:t>
        <a:bodyPr/>
        <a:lstStyle/>
        <a:p>
          <a:endParaRPr lang="en-US" sz="800" b="1" dirty="0">
            <a:latin typeface="Calibri" panose="020F0502020204030204" pitchFamily="34" charset="0"/>
            <a:ea typeface="Raleway" charset="0"/>
            <a:cs typeface="Raleway" charset="0"/>
          </a:endParaRPr>
        </a:p>
      </dgm:t>
    </dgm:pt>
    <dgm:pt modelId="{7B88A6C2-163D-C94F-874B-70FF35E909D9}" type="parTrans" cxnId="{AC6AD544-1DCB-1447-BD43-48FEAC7F6732}">
      <dgm:prSet/>
      <dgm:spPr/>
      <dgm:t>
        <a:bodyPr/>
        <a:lstStyle/>
        <a:p>
          <a:endParaRPr lang="en-US"/>
        </a:p>
      </dgm:t>
    </dgm:pt>
    <dgm:pt modelId="{8500FC77-A5AB-AA4E-A586-28A17A5BAFB6}" type="sibTrans" cxnId="{AC6AD544-1DCB-1447-BD43-48FEAC7F6732}">
      <dgm:prSet/>
      <dgm:spPr/>
      <dgm:t>
        <a:bodyPr/>
        <a:lstStyle/>
        <a:p>
          <a:endParaRPr lang="en-US"/>
        </a:p>
      </dgm:t>
    </dgm:pt>
    <dgm:pt modelId="{8DB2D50A-552D-4E66-B25D-57605B04DBD3}">
      <dgm:prSet phldrT="[Text]" custT="1"/>
      <dgm:spPr/>
      <dgm:t>
        <a:bodyPr/>
        <a:lstStyle/>
        <a:p>
          <a:r>
            <a:rPr lang="en-US" sz="1200" kern="1200" dirty="0" err="1">
              <a:latin typeface="Calibri" panose="020F0502020204030204" pitchFamily="34" charset="0"/>
              <a:ea typeface="Raleway" charset="0"/>
              <a:cs typeface="Raleway" charset="0"/>
            </a:rPr>
            <a:t>Conocimiento</a:t>
          </a:r>
          <a:r>
            <a:rPr lang="en-US" sz="1200" kern="1200" dirty="0">
              <a:latin typeface="Calibri" panose="020F0502020204030204" pitchFamily="34" charset="0"/>
              <a:ea typeface="Raleway" charset="0"/>
              <a:cs typeface="Raleway" charset="0"/>
            </a:rPr>
            <a:t> del </a:t>
          </a:r>
          <a:r>
            <a:rPr lang="en-US" sz="1200" kern="1200" dirty="0" err="1">
              <a:latin typeface="Calibri" panose="020F0502020204030204" pitchFamily="34" charset="0"/>
              <a:ea typeface="Raleway" charset="0"/>
              <a:cs typeface="Raleway" charset="0"/>
            </a:rPr>
            <a:t>mercado</a:t>
          </a:r>
          <a:endParaRPr lang="en-US" sz="1200" kern="1200" dirty="0">
            <a:latin typeface="Calibri" panose="020F0502020204030204" pitchFamily="34" charset="0"/>
            <a:ea typeface="Raleway" charset="0"/>
            <a:cs typeface="Raleway" charset="0"/>
          </a:endParaRPr>
        </a:p>
      </dgm:t>
    </dgm:pt>
    <dgm:pt modelId="{A414CE54-BE2E-410E-AC39-23A6722DE606}" type="parTrans" cxnId="{39068488-D36F-44D1-9E27-3CA67DD6B0A2}">
      <dgm:prSet/>
      <dgm:spPr/>
      <dgm:t>
        <a:bodyPr/>
        <a:lstStyle/>
        <a:p>
          <a:endParaRPr lang="es-ES"/>
        </a:p>
      </dgm:t>
    </dgm:pt>
    <dgm:pt modelId="{8ECC96E6-569D-40B1-A04C-0F48B1AB985B}" type="sibTrans" cxnId="{39068488-D36F-44D1-9E27-3CA67DD6B0A2}">
      <dgm:prSet/>
      <dgm:spPr/>
      <dgm:t>
        <a:bodyPr/>
        <a:lstStyle/>
        <a:p>
          <a:endParaRPr lang="es-ES"/>
        </a:p>
      </dgm:t>
    </dgm:pt>
    <dgm:pt modelId="{14B017E3-2220-40B8-A03C-7B8594A746D0}">
      <dgm:prSet custT="1"/>
      <dgm:spPr/>
      <dgm:t>
        <a:bodyPr/>
        <a:lstStyle/>
        <a:p>
          <a:r>
            <a:rPr lang="es-ES" sz="1200" kern="1200" dirty="0">
              <a:latin typeface="Calibri" panose="020F0502020204030204" pitchFamily="34" charset="0"/>
              <a:ea typeface="Raleway" charset="0"/>
              <a:cs typeface="Raleway" charset="0"/>
            </a:rPr>
            <a:t>Ejecución local</a:t>
          </a:r>
          <a:endParaRPr lang="en-US" sz="1200" kern="1200" dirty="0">
            <a:latin typeface="Calibri" panose="020F0502020204030204" pitchFamily="34" charset="0"/>
            <a:ea typeface="Raleway" charset="0"/>
            <a:cs typeface="Raleway" charset="0"/>
          </a:endParaRPr>
        </a:p>
      </dgm:t>
    </dgm:pt>
    <dgm:pt modelId="{44F5D84D-63A3-490B-AC43-ECD954F301C5}" type="parTrans" cxnId="{CF68657B-C326-484E-ADD7-B4CB317DD255}">
      <dgm:prSet/>
      <dgm:spPr/>
      <dgm:t>
        <a:bodyPr/>
        <a:lstStyle/>
        <a:p>
          <a:endParaRPr lang="es-ES"/>
        </a:p>
      </dgm:t>
    </dgm:pt>
    <dgm:pt modelId="{61419F76-EB93-450A-8289-BEF503B3B78B}" type="sibTrans" cxnId="{CF68657B-C326-484E-ADD7-B4CB317DD255}">
      <dgm:prSet/>
      <dgm:spPr/>
      <dgm:t>
        <a:bodyPr/>
        <a:lstStyle/>
        <a:p>
          <a:endParaRPr lang="es-ES"/>
        </a:p>
      </dgm:t>
    </dgm:pt>
    <dgm:pt modelId="{3F4E5A57-FF82-49BB-AFA5-F658BD29C893}">
      <dgm:prSet phldrT="[Text]" custT="1"/>
      <dgm:spPr/>
      <dgm:t>
        <a:bodyPr/>
        <a:lstStyle/>
        <a:p>
          <a:r>
            <a:rPr lang="en-US" sz="1200" dirty="0" err="1">
              <a:latin typeface="Calibri" panose="020F0502020204030204" pitchFamily="34" charset="0"/>
              <a:ea typeface="Raleway" charset="0"/>
              <a:cs typeface="Raleway" charset="0"/>
            </a:rPr>
            <a:t>Solvencia</a:t>
          </a:r>
          <a:r>
            <a:rPr lang="en-US" sz="1200" dirty="0">
              <a:latin typeface="Calibri" panose="020F0502020204030204" pitchFamily="34" charset="0"/>
              <a:ea typeface="Raleway" charset="0"/>
              <a:cs typeface="Raleway" charset="0"/>
            </a:rPr>
            <a:t> industrial</a:t>
          </a:r>
        </a:p>
      </dgm:t>
    </dgm:pt>
    <dgm:pt modelId="{E2633876-7377-4F47-BBC0-7FBD92CF53BC}" type="parTrans" cxnId="{EAFB4234-CA73-481C-9F58-74E557B837BE}">
      <dgm:prSet/>
      <dgm:spPr/>
      <dgm:t>
        <a:bodyPr/>
        <a:lstStyle/>
        <a:p>
          <a:endParaRPr lang="es-ES"/>
        </a:p>
      </dgm:t>
    </dgm:pt>
    <dgm:pt modelId="{00AD8CA3-26B6-4F21-8994-6602A678D43E}" type="sibTrans" cxnId="{EAFB4234-CA73-481C-9F58-74E557B837BE}">
      <dgm:prSet/>
      <dgm:spPr/>
      <dgm:t>
        <a:bodyPr/>
        <a:lstStyle/>
        <a:p>
          <a:endParaRPr lang="es-ES"/>
        </a:p>
      </dgm:t>
    </dgm:pt>
    <dgm:pt modelId="{770C73F8-8D17-4251-9F5E-57FE09969576}">
      <dgm:prSet phldrT="[Text]" custT="1"/>
      <dgm:spPr/>
      <dgm:t>
        <a:bodyPr/>
        <a:lstStyle/>
        <a:p>
          <a:r>
            <a:rPr lang="en-US" sz="1200" dirty="0" err="1">
              <a:latin typeface="Calibri" panose="020F0502020204030204" pitchFamily="34" charset="0"/>
              <a:ea typeface="Raleway" charset="0"/>
              <a:cs typeface="Raleway" charset="0"/>
            </a:rPr>
            <a:t>Ejecución</a:t>
          </a:r>
          <a:r>
            <a:rPr lang="en-US" sz="1200" dirty="0">
              <a:latin typeface="Calibri" panose="020F0502020204030204" pitchFamily="34" charset="0"/>
              <a:ea typeface="Raleway" charset="0"/>
              <a:cs typeface="Raleway" charset="0"/>
            </a:rPr>
            <a:t> </a:t>
          </a:r>
          <a:r>
            <a:rPr lang="en-US" sz="1200" dirty="0" err="1">
              <a:latin typeface="Calibri" panose="020F0502020204030204" pitchFamily="34" charset="0"/>
              <a:ea typeface="Raleway" charset="0"/>
              <a:cs typeface="Raleway" charset="0"/>
            </a:rPr>
            <a:t>internacional</a:t>
          </a:r>
          <a:endParaRPr lang="en-US" sz="1200" dirty="0">
            <a:latin typeface="Calibri" panose="020F0502020204030204" pitchFamily="34" charset="0"/>
            <a:ea typeface="Raleway" charset="0"/>
            <a:cs typeface="Raleway" charset="0"/>
          </a:endParaRPr>
        </a:p>
      </dgm:t>
    </dgm:pt>
    <dgm:pt modelId="{F16797BF-88E0-4758-B098-51B990C8EAD8}" type="parTrans" cxnId="{2596D9A2-2AD3-4754-947D-8D5EA37894BC}">
      <dgm:prSet/>
      <dgm:spPr/>
      <dgm:t>
        <a:bodyPr/>
        <a:lstStyle/>
        <a:p>
          <a:endParaRPr lang="es-ES"/>
        </a:p>
      </dgm:t>
    </dgm:pt>
    <dgm:pt modelId="{13AAA1C6-9F36-4A2E-9B27-3DA15642124B}" type="sibTrans" cxnId="{2596D9A2-2AD3-4754-947D-8D5EA37894BC}">
      <dgm:prSet/>
      <dgm:spPr/>
      <dgm:t>
        <a:bodyPr/>
        <a:lstStyle/>
        <a:p>
          <a:endParaRPr lang="es-ES"/>
        </a:p>
      </dgm:t>
    </dgm:pt>
    <dgm:pt modelId="{7DF57A65-81B6-A243-845E-15ABE7B9A832}" type="pres">
      <dgm:prSet presAssocID="{AEFC7ED8-3464-F24B-8612-9B6E2FA0269E}" presName="Name0" presStyleCnt="0">
        <dgm:presLayoutVars>
          <dgm:dir/>
          <dgm:animLvl val="lvl"/>
          <dgm:resizeHandles/>
        </dgm:presLayoutVars>
      </dgm:prSet>
      <dgm:spPr/>
    </dgm:pt>
    <dgm:pt modelId="{4530BE91-16B9-7F4D-B58E-5143695109B2}" type="pres">
      <dgm:prSet presAssocID="{FD5492EF-22ED-1741-A4CD-89A98D2D7F2F}" presName="linNode" presStyleCnt="0"/>
      <dgm:spPr/>
    </dgm:pt>
    <dgm:pt modelId="{5BE3FD4E-B002-0A42-B46E-AED2780B8AC5}" type="pres">
      <dgm:prSet presAssocID="{FD5492EF-22ED-1741-A4CD-89A98D2D7F2F}" presName="parentShp" presStyleLbl="node1" presStyleIdx="0" presStyleCnt="2" custLinFactNeighborX="2">
        <dgm:presLayoutVars>
          <dgm:bulletEnabled val="1"/>
        </dgm:presLayoutVars>
      </dgm:prSet>
      <dgm:spPr/>
    </dgm:pt>
    <dgm:pt modelId="{CB8E853A-507A-D743-B1D9-7695E833989F}" type="pres">
      <dgm:prSet presAssocID="{FD5492EF-22ED-1741-A4CD-89A98D2D7F2F}" presName="childShp" presStyleLbl="bgAccFollowNode1" presStyleIdx="0" presStyleCnt="2">
        <dgm:presLayoutVars>
          <dgm:bulletEnabled val="1"/>
        </dgm:presLayoutVars>
      </dgm:prSet>
      <dgm:spPr/>
    </dgm:pt>
    <dgm:pt modelId="{7EBB22BA-9A0A-F844-AE87-43EE2B394B08}" type="pres">
      <dgm:prSet presAssocID="{CD087932-B70D-1B49-B315-D0FA2F3A09E0}" presName="spacing" presStyleCnt="0"/>
      <dgm:spPr/>
    </dgm:pt>
    <dgm:pt modelId="{1C7B7315-6A8C-B24A-82DB-1004E884EAAB}" type="pres">
      <dgm:prSet presAssocID="{BDF53906-4243-8547-99F5-78F143A22C43}" presName="linNode" presStyleCnt="0"/>
      <dgm:spPr/>
    </dgm:pt>
    <dgm:pt modelId="{BDF62CAE-0D56-724D-96D6-5CD1D5E8563C}" type="pres">
      <dgm:prSet presAssocID="{BDF53906-4243-8547-99F5-78F143A22C43}" presName="parentShp" presStyleLbl="node1" presStyleIdx="1" presStyleCnt="2" custLinFactNeighborX="2">
        <dgm:presLayoutVars>
          <dgm:bulletEnabled val="1"/>
        </dgm:presLayoutVars>
      </dgm:prSet>
      <dgm:spPr>
        <a:xfrm>
          <a:off x="47" y="1544568"/>
          <a:ext cx="1571154" cy="1403826"/>
        </a:xfrm>
        <a:prstGeom prst="roundRect">
          <a:avLst/>
        </a:prstGeom>
      </dgm:spPr>
    </dgm:pt>
    <dgm:pt modelId="{186A10D2-DC6F-D540-89CD-0B30E3DA8DD8}" type="pres">
      <dgm:prSet presAssocID="{BDF53906-4243-8547-99F5-78F143A22C43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505BF202-1ADA-8E42-872A-DF61B42BF548}" srcId="{AEFC7ED8-3464-F24B-8612-9B6E2FA0269E}" destId="{BDF53906-4243-8547-99F5-78F143A22C43}" srcOrd="1" destOrd="0" parTransId="{ACF2F76D-A804-3E4D-AA6E-370DDEF33845}" sibTransId="{B84A9C8E-8AB2-D447-B1DD-57A314AB4A50}"/>
    <dgm:cxn modelId="{D4460D13-C1D0-4E4C-9837-D2D425DCB6A8}" srcId="{AEFC7ED8-3464-F24B-8612-9B6E2FA0269E}" destId="{FD5492EF-22ED-1741-A4CD-89A98D2D7F2F}" srcOrd="0" destOrd="0" parTransId="{2EDEF214-4B34-BE4C-9569-50BD8E001A77}" sibTransId="{CD087932-B70D-1B49-B315-D0FA2F3A09E0}"/>
    <dgm:cxn modelId="{DD3D4C1B-64C1-CD4A-8085-7701EF91BE58}" type="presOf" srcId="{DFCA4199-F7B9-4E44-81CB-5B60670E2208}" destId="{186A10D2-DC6F-D540-89CD-0B30E3DA8DD8}" srcOrd="0" destOrd="1" presId="urn:microsoft.com/office/officeart/2005/8/layout/vList6"/>
    <dgm:cxn modelId="{9E318524-6724-42EF-A057-89C201133D97}" type="presOf" srcId="{8DB2D50A-552D-4E66-B25D-57605B04DBD3}" destId="{CB8E853A-507A-D743-B1D9-7695E833989F}" srcOrd="0" destOrd="2" presId="urn:microsoft.com/office/officeart/2005/8/layout/vList6"/>
    <dgm:cxn modelId="{F0511D27-AF4F-465B-B7BD-5C2D18B8F7D1}" type="presOf" srcId="{14B017E3-2220-40B8-A03C-7B8594A746D0}" destId="{CB8E853A-507A-D743-B1D9-7695E833989F}" srcOrd="0" destOrd="3" presId="urn:microsoft.com/office/officeart/2005/8/layout/vList6"/>
    <dgm:cxn modelId="{EAFB4234-CA73-481C-9F58-74E557B837BE}" srcId="{BDF53906-4243-8547-99F5-78F143A22C43}" destId="{3F4E5A57-FF82-49BB-AFA5-F658BD29C893}" srcOrd="3" destOrd="0" parTransId="{E2633876-7377-4F47-BBC0-7FBD92CF53BC}" sibTransId="{00AD8CA3-26B6-4F21-8994-6602A678D43E}"/>
    <dgm:cxn modelId="{0A8DFF3C-41A3-F841-840C-BD264F452A24}" type="presOf" srcId="{AEFC7ED8-3464-F24B-8612-9B6E2FA0269E}" destId="{7DF57A65-81B6-A243-845E-15ABE7B9A832}" srcOrd="0" destOrd="0" presId="urn:microsoft.com/office/officeart/2005/8/layout/vList6"/>
    <dgm:cxn modelId="{B8BB973D-A192-4A64-8A8A-80D95CB3FD1A}" type="presOf" srcId="{3F4E5A57-FF82-49BB-AFA5-F658BD29C893}" destId="{186A10D2-DC6F-D540-89CD-0B30E3DA8DD8}" srcOrd="0" destOrd="3" presId="urn:microsoft.com/office/officeart/2005/8/layout/vList6"/>
    <dgm:cxn modelId="{B2C91961-910E-9542-8207-07D67187E88C}" type="presOf" srcId="{EC612A68-B3DD-1E49-BE9A-2A8D1FBEC470}" destId="{186A10D2-DC6F-D540-89CD-0B30E3DA8DD8}" srcOrd="0" destOrd="0" presId="urn:microsoft.com/office/officeart/2005/8/layout/vList6"/>
    <dgm:cxn modelId="{AC6AD544-1DCB-1447-BD43-48FEAC7F6732}" srcId="{BDF53906-4243-8547-99F5-78F143A22C43}" destId="{EC612A68-B3DD-1E49-BE9A-2A8D1FBEC470}" srcOrd="0" destOrd="0" parTransId="{7B88A6C2-163D-C94F-874B-70FF35E909D9}" sibTransId="{8500FC77-A5AB-AA4E-A586-28A17A5BAFB6}"/>
    <dgm:cxn modelId="{8E702045-AB54-F84E-91AB-6B06265C5AE7}" type="presOf" srcId="{4B2B3854-1FDB-3446-9EB9-4868ECFB96A1}" destId="{CB8E853A-507A-D743-B1D9-7695E833989F}" srcOrd="0" destOrd="0" presId="urn:microsoft.com/office/officeart/2005/8/layout/vList6"/>
    <dgm:cxn modelId="{EC794E7A-1AE7-4ECE-9A78-693F44EB2C82}" type="presOf" srcId="{770C73F8-8D17-4251-9F5E-57FE09969576}" destId="{186A10D2-DC6F-D540-89CD-0B30E3DA8DD8}" srcOrd="0" destOrd="4" presId="urn:microsoft.com/office/officeart/2005/8/layout/vList6"/>
    <dgm:cxn modelId="{CF68657B-C326-484E-ADD7-B4CB317DD255}" srcId="{FD5492EF-22ED-1741-A4CD-89A98D2D7F2F}" destId="{14B017E3-2220-40B8-A03C-7B8594A746D0}" srcOrd="3" destOrd="0" parTransId="{44F5D84D-63A3-490B-AC43-ECD954F301C5}" sibTransId="{61419F76-EB93-450A-8289-BEF503B3B78B}"/>
    <dgm:cxn modelId="{17810F81-C08E-E842-AE66-D574B41446A8}" srcId="{FD5492EF-22ED-1741-A4CD-89A98D2D7F2F}" destId="{94DA3498-BCF5-4447-A7D6-47C7C7373666}" srcOrd="1" destOrd="0" parTransId="{CECD1684-6308-934D-99D1-D77894D316F6}" sibTransId="{744536DC-19A6-414E-908F-720EFEBED906}"/>
    <dgm:cxn modelId="{39068488-D36F-44D1-9E27-3CA67DD6B0A2}" srcId="{FD5492EF-22ED-1741-A4CD-89A98D2D7F2F}" destId="{8DB2D50A-552D-4E66-B25D-57605B04DBD3}" srcOrd="2" destOrd="0" parTransId="{A414CE54-BE2E-410E-AC39-23A6722DE606}" sibTransId="{8ECC96E6-569D-40B1-A04C-0F48B1AB985B}"/>
    <dgm:cxn modelId="{794A3497-0DC3-2A4A-AF87-C877C3BF7086}" srcId="{BDF53906-4243-8547-99F5-78F143A22C43}" destId="{DFCA4199-F7B9-4E44-81CB-5B60670E2208}" srcOrd="1" destOrd="0" parTransId="{D8804199-9B3F-7F46-AC95-9FF5D0F577F1}" sibTransId="{FDD67255-F6E1-EF4A-AC3B-15C2F04431B9}"/>
    <dgm:cxn modelId="{6202019C-F908-5440-938C-9BD92D1DE366}" type="presOf" srcId="{21B94AE6-3ACF-844F-ACF9-05BEB6B7173E}" destId="{186A10D2-DC6F-D540-89CD-0B30E3DA8DD8}" srcOrd="0" destOrd="2" presId="urn:microsoft.com/office/officeart/2005/8/layout/vList6"/>
    <dgm:cxn modelId="{2596D9A2-2AD3-4754-947D-8D5EA37894BC}" srcId="{BDF53906-4243-8547-99F5-78F143A22C43}" destId="{770C73F8-8D17-4251-9F5E-57FE09969576}" srcOrd="4" destOrd="0" parTransId="{F16797BF-88E0-4758-B098-51B990C8EAD8}" sibTransId="{13AAA1C6-9F36-4A2E-9B27-3DA15642124B}"/>
    <dgm:cxn modelId="{4E36EFB2-EAD0-4A43-979C-B5AA4E38FA3A}" srcId="{FD5492EF-22ED-1741-A4CD-89A98D2D7F2F}" destId="{4B2B3854-1FDB-3446-9EB9-4868ECFB96A1}" srcOrd="0" destOrd="0" parTransId="{2268EC39-C28E-394E-B0A5-731AC162297D}" sibTransId="{D761C5B6-4998-9249-92B1-88709B64F75C}"/>
    <dgm:cxn modelId="{FBC692B7-126F-7949-8498-41AF16050693}" type="presOf" srcId="{BDF53906-4243-8547-99F5-78F143A22C43}" destId="{BDF62CAE-0D56-724D-96D6-5CD1D5E8563C}" srcOrd="0" destOrd="0" presId="urn:microsoft.com/office/officeart/2005/8/layout/vList6"/>
    <dgm:cxn modelId="{495173BA-27DD-8B4B-8702-C9ECA791ACDC}" type="presOf" srcId="{FD5492EF-22ED-1741-A4CD-89A98D2D7F2F}" destId="{5BE3FD4E-B002-0A42-B46E-AED2780B8AC5}" srcOrd="0" destOrd="0" presId="urn:microsoft.com/office/officeart/2005/8/layout/vList6"/>
    <dgm:cxn modelId="{5F369BCF-7ED9-864F-826F-10688F076E0C}" type="presOf" srcId="{94DA3498-BCF5-4447-A7D6-47C7C7373666}" destId="{CB8E853A-507A-D743-B1D9-7695E833989F}" srcOrd="0" destOrd="1" presId="urn:microsoft.com/office/officeart/2005/8/layout/vList6"/>
    <dgm:cxn modelId="{9F4350D3-DE9B-2B44-B4DD-936F92DD4B42}" srcId="{BDF53906-4243-8547-99F5-78F143A22C43}" destId="{21B94AE6-3ACF-844F-ACF9-05BEB6B7173E}" srcOrd="2" destOrd="0" parTransId="{D5F7DB19-56EE-4740-A705-817EEE3F1127}" sibTransId="{A67B8291-4687-EC41-95BB-403EEB3E096D}"/>
    <dgm:cxn modelId="{984E9C4C-8B98-3143-8A44-8BD81E75894E}" type="presParOf" srcId="{7DF57A65-81B6-A243-845E-15ABE7B9A832}" destId="{4530BE91-16B9-7F4D-B58E-5143695109B2}" srcOrd="0" destOrd="0" presId="urn:microsoft.com/office/officeart/2005/8/layout/vList6"/>
    <dgm:cxn modelId="{A52D6ED5-A1B4-E440-AC25-8E312A11E92A}" type="presParOf" srcId="{4530BE91-16B9-7F4D-B58E-5143695109B2}" destId="{5BE3FD4E-B002-0A42-B46E-AED2780B8AC5}" srcOrd="0" destOrd="0" presId="urn:microsoft.com/office/officeart/2005/8/layout/vList6"/>
    <dgm:cxn modelId="{705AE2FD-82FB-304D-A34D-E28C54AF841C}" type="presParOf" srcId="{4530BE91-16B9-7F4D-B58E-5143695109B2}" destId="{CB8E853A-507A-D743-B1D9-7695E833989F}" srcOrd="1" destOrd="0" presId="urn:microsoft.com/office/officeart/2005/8/layout/vList6"/>
    <dgm:cxn modelId="{12EB2F05-F54F-BC43-9B8F-F5E5BD393FA5}" type="presParOf" srcId="{7DF57A65-81B6-A243-845E-15ABE7B9A832}" destId="{7EBB22BA-9A0A-F844-AE87-43EE2B394B08}" srcOrd="1" destOrd="0" presId="urn:microsoft.com/office/officeart/2005/8/layout/vList6"/>
    <dgm:cxn modelId="{F1E57B48-8DB8-F84C-97DC-7B2DB391537F}" type="presParOf" srcId="{7DF57A65-81B6-A243-845E-15ABE7B9A832}" destId="{1C7B7315-6A8C-B24A-82DB-1004E884EAAB}" srcOrd="2" destOrd="0" presId="urn:microsoft.com/office/officeart/2005/8/layout/vList6"/>
    <dgm:cxn modelId="{0BAD5577-F1F0-8C4A-B1E3-25E2DCD9313D}" type="presParOf" srcId="{1C7B7315-6A8C-B24A-82DB-1004E884EAAB}" destId="{BDF62CAE-0D56-724D-96D6-5CD1D5E8563C}" srcOrd="0" destOrd="0" presId="urn:microsoft.com/office/officeart/2005/8/layout/vList6"/>
    <dgm:cxn modelId="{C7C1764C-7E25-874E-A96A-8A55034659A1}" type="presParOf" srcId="{1C7B7315-6A8C-B24A-82DB-1004E884EAAB}" destId="{186A10D2-DC6F-D540-89CD-0B30E3DA8DD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5D59F7-8BC7-3F4B-B8C1-C901B9D0A0B9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F8A378-1F8E-C841-B4C8-5D968326706E}">
      <dgm:prSet phldrT="[Text]" custT="1"/>
      <dgm:spPr>
        <a:solidFill>
          <a:srgbClr val="888B8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68580" tIns="34290" rIns="68580" bIns="3429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FFFFFF"/>
              </a:solidFill>
              <a:latin typeface="Calibri" panose="020F0502020204030204" pitchFamily="34" charset="0"/>
              <a:ea typeface="Raleway" charset="0"/>
              <a:cs typeface="Raleway" charset="0"/>
            </a:rPr>
            <a:t>Industria</a:t>
          </a:r>
          <a:endParaRPr lang="en-US" sz="1800" b="1" kern="1200" dirty="0">
            <a:solidFill>
              <a:srgbClr val="FFFFFF"/>
            </a:solidFill>
            <a:latin typeface="Calibri" panose="020F0502020204030204" pitchFamily="34" charset="0"/>
            <a:ea typeface="Raleway" charset="0"/>
            <a:cs typeface="Raleway" charset="0"/>
          </a:endParaRPr>
        </a:p>
      </dgm:t>
    </dgm:pt>
    <dgm:pt modelId="{73B130FF-0CE8-FC4E-824C-D523AE0E55A5}" type="parTrans" cxnId="{0080047B-D524-AD4C-A266-853C8F976805}">
      <dgm:prSet/>
      <dgm:spPr/>
      <dgm:t>
        <a:bodyPr/>
        <a:lstStyle/>
        <a:p>
          <a:endParaRPr lang="en-US"/>
        </a:p>
      </dgm:t>
    </dgm:pt>
    <dgm:pt modelId="{50FE56D6-AE23-F546-81F7-D4A52D626599}" type="sibTrans" cxnId="{0080047B-D524-AD4C-A266-853C8F976805}">
      <dgm:prSet/>
      <dgm:spPr/>
      <dgm:t>
        <a:bodyPr/>
        <a:lstStyle/>
        <a:p>
          <a:endParaRPr lang="en-US"/>
        </a:p>
      </dgm:t>
    </dgm:pt>
    <dgm:pt modelId="{8FFD0FAD-8C2E-E746-8425-2F57537559DD}">
      <dgm:prSet phldrT="[Text]" custT="1"/>
      <dgm:spPr>
        <a:solidFill>
          <a:srgbClr val="888B8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68580" tIns="34290" rIns="68580" bIns="3429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FFFFFF"/>
              </a:solidFill>
              <a:latin typeface="Calibri" panose="020F0502020204030204" pitchFamily="34" charset="0"/>
              <a:ea typeface="Raleway" charset="0"/>
              <a:cs typeface="Raleway" charset="0"/>
            </a:rPr>
            <a:t>Comercial</a:t>
          </a:r>
          <a:endParaRPr lang="en-US" sz="1800" b="1" kern="1200" dirty="0">
            <a:solidFill>
              <a:srgbClr val="FFFFFF"/>
            </a:solidFill>
            <a:latin typeface="Calibri" panose="020F0502020204030204" pitchFamily="34" charset="0"/>
            <a:ea typeface="Raleway" charset="0"/>
            <a:cs typeface="Raleway" charset="0"/>
          </a:endParaRPr>
        </a:p>
      </dgm:t>
    </dgm:pt>
    <dgm:pt modelId="{F1AC5566-BB5B-D044-AE8E-9691ADC0071F}" type="parTrans" cxnId="{61F30222-EE5D-7845-B247-B57BDBC5BD22}">
      <dgm:prSet/>
      <dgm:spPr/>
      <dgm:t>
        <a:bodyPr/>
        <a:lstStyle/>
        <a:p>
          <a:endParaRPr lang="en-US"/>
        </a:p>
      </dgm:t>
    </dgm:pt>
    <dgm:pt modelId="{96EA0AD8-B1B9-554F-B15A-BC2456D29A65}" type="sibTrans" cxnId="{61F30222-EE5D-7845-B247-B57BDBC5BD22}">
      <dgm:prSet/>
      <dgm:spPr/>
      <dgm:t>
        <a:bodyPr/>
        <a:lstStyle/>
        <a:p>
          <a:endParaRPr lang="en-US"/>
        </a:p>
      </dgm:t>
    </dgm:pt>
    <dgm:pt modelId="{9DA50D89-2B4F-0F44-85DD-B36663E025EC}">
      <dgm:prSet phldrT="[Text]" custT="1"/>
      <dgm:spPr>
        <a:solidFill>
          <a:srgbClr val="888B8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68580" tIns="34290" rIns="68580" bIns="3429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FFFFFF"/>
              </a:solidFill>
              <a:latin typeface="Calibri" panose="020F0502020204030204" pitchFamily="34" charset="0"/>
              <a:ea typeface="Raleway" charset="0"/>
              <a:cs typeface="Raleway" charset="0"/>
            </a:rPr>
            <a:t>Renovables</a:t>
          </a:r>
          <a:endParaRPr lang="en-US" sz="1800" b="1" kern="1200" dirty="0">
            <a:solidFill>
              <a:srgbClr val="FFFFFF"/>
            </a:solidFill>
            <a:latin typeface="Calibri" panose="020F0502020204030204" pitchFamily="34" charset="0"/>
            <a:ea typeface="Raleway" charset="0"/>
            <a:cs typeface="Raleway" charset="0"/>
          </a:endParaRPr>
        </a:p>
      </dgm:t>
    </dgm:pt>
    <dgm:pt modelId="{3A238EAE-44CD-3942-A542-5C705547D632}" type="parTrans" cxnId="{19396D1D-D859-204B-9C50-59EA32CFEB6D}">
      <dgm:prSet/>
      <dgm:spPr/>
      <dgm:t>
        <a:bodyPr/>
        <a:lstStyle/>
        <a:p>
          <a:endParaRPr lang="en-US"/>
        </a:p>
      </dgm:t>
    </dgm:pt>
    <dgm:pt modelId="{C166B7AA-F7C4-F54D-AC4A-D53D63946943}" type="sibTrans" cxnId="{19396D1D-D859-204B-9C50-59EA32CFEB6D}">
      <dgm:prSet/>
      <dgm:spPr/>
      <dgm:t>
        <a:bodyPr/>
        <a:lstStyle/>
        <a:p>
          <a:pPr rtl="0"/>
          <a:endParaRPr lang="en-US"/>
        </a:p>
      </dgm:t>
    </dgm:pt>
    <dgm:pt modelId="{E46703AC-115C-494C-AB0D-DEF07573A985}">
      <dgm:prSet custT="1"/>
      <dgm:spPr>
        <a:solidFill>
          <a:srgbClr val="888B8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68580" tIns="34290" rIns="68580" bIns="3429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FFFFFF"/>
              </a:solidFill>
              <a:latin typeface="Calibri" panose="020F0502020204030204" pitchFamily="34" charset="0"/>
              <a:ea typeface="Raleway" charset="0"/>
              <a:cs typeface="Raleway" charset="0"/>
            </a:rPr>
            <a:t>Alumbrado</a:t>
          </a:r>
          <a:endParaRPr lang="en-US" sz="1800" b="1" kern="1200" dirty="0">
            <a:solidFill>
              <a:srgbClr val="FFFFFF"/>
            </a:solidFill>
            <a:latin typeface="Calibri" panose="020F0502020204030204" pitchFamily="34" charset="0"/>
            <a:ea typeface="Raleway" charset="0"/>
            <a:cs typeface="Raleway" charset="0"/>
          </a:endParaRPr>
        </a:p>
      </dgm:t>
    </dgm:pt>
    <dgm:pt modelId="{D7BBE172-CB10-D04B-87EF-F002411E44CB}" type="parTrans" cxnId="{E02B3C22-AA7E-474D-BB29-8C73AAC66A3F}">
      <dgm:prSet/>
      <dgm:spPr/>
      <dgm:t>
        <a:bodyPr/>
        <a:lstStyle/>
        <a:p>
          <a:endParaRPr lang="en-US"/>
        </a:p>
      </dgm:t>
    </dgm:pt>
    <dgm:pt modelId="{5DCF383F-BAFA-3341-9055-753AE2194C04}" type="sibTrans" cxnId="{E02B3C22-AA7E-474D-BB29-8C73AAC66A3F}">
      <dgm:prSet/>
      <dgm:spPr/>
      <dgm:t>
        <a:bodyPr/>
        <a:lstStyle/>
        <a:p>
          <a:endParaRPr lang="en-US"/>
        </a:p>
      </dgm:t>
    </dgm:pt>
    <dgm:pt modelId="{419A4566-C613-B746-B725-C6FE6E4A3C44}" type="pres">
      <dgm:prSet presAssocID="{8C5D59F7-8BC7-3F4B-B8C1-C901B9D0A0B9}" presName="Name0" presStyleCnt="0">
        <dgm:presLayoutVars>
          <dgm:chMax val="7"/>
          <dgm:chPref val="7"/>
          <dgm:dir/>
        </dgm:presLayoutVars>
      </dgm:prSet>
      <dgm:spPr/>
    </dgm:pt>
    <dgm:pt modelId="{2547F9EE-32DC-5F43-ADBA-D62B1EA4A917}" type="pres">
      <dgm:prSet presAssocID="{8C5D59F7-8BC7-3F4B-B8C1-C901B9D0A0B9}" presName="Name1" presStyleCnt="0"/>
      <dgm:spPr/>
    </dgm:pt>
    <dgm:pt modelId="{999864D3-06A3-5C4F-B350-A716490FD5A7}" type="pres">
      <dgm:prSet presAssocID="{8C5D59F7-8BC7-3F4B-B8C1-C901B9D0A0B9}" presName="cycle" presStyleCnt="0"/>
      <dgm:spPr/>
    </dgm:pt>
    <dgm:pt modelId="{FA617951-8AEA-4947-AE5F-3AA89BF4305A}" type="pres">
      <dgm:prSet presAssocID="{8C5D59F7-8BC7-3F4B-B8C1-C901B9D0A0B9}" presName="srcNode" presStyleLbl="node1" presStyleIdx="0" presStyleCnt="4"/>
      <dgm:spPr/>
    </dgm:pt>
    <dgm:pt modelId="{9D05A1CA-D41E-D744-AD28-F09E57D15F2F}" type="pres">
      <dgm:prSet presAssocID="{8C5D59F7-8BC7-3F4B-B8C1-C901B9D0A0B9}" presName="conn" presStyleLbl="parChTrans1D2" presStyleIdx="0" presStyleCnt="1"/>
      <dgm:spPr/>
    </dgm:pt>
    <dgm:pt modelId="{5CF3FC77-6FDD-814A-AC60-E8CDB0F098BA}" type="pres">
      <dgm:prSet presAssocID="{8C5D59F7-8BC7-3F4B-B8C1-C901B9D0A0B9}" presName="extraNode" presStyleLbl="node1" presStyleIdx="0" presStyleCnt="4"/>
      <dgm:spPr/>
    </dgm:pt>
    <dgm:pt modelId="{FCA61750-3DFE-E743-96B5-4F0334E5D3B0}" type="pres">
      <dgm:prSet presAssocID="{8C5D59F7-8BC7-3F4B-B8C1-C901B9D0A0B9}" presName="dstNode" presStyleLbl="node1" presStyleIdx="0" presStyleCnt="4"/>
      <dgm:spPr/>
    </dgm:pt>
    <dgm:pt modelId="{972E0C0A-8130-D144-B647-3C88EF91C80B}" type="pres">
      <dgm:prSet presAssocID="{19F8A378-1F8E-C841-B4C8-5D968326706E}" presName="text_1" presStyleLbl="node1" presStyleIdx="0" presStyleCnt="4">
        <dgm:presLayoutVars>
          <dgm:bulletEnabled val="1"/>
        </dgm:presLayoutVars>
      </dgm:prSet>
      <dgm:spPr>
        <a:xfrm>
          <a:off x="314497" y="211579"/>
          <a:ext cx="2259994" cy="423379"/>
        </a:xfrm>
        <a:prstGeom prst="rect">
          <a:avLst/>
        </a:prstGeom>
      </dgm:spPr>
    </dgm:pt>
    <dgm:pt modelId="{451DFB6D-9412-F94C-A8C4-0BE3848A6960}" type="pres">
      <dgm:prSet presAssocID="{19F8A378-1F8E-C841-B4C8-5D968326706E}" presName="accent_1" presStyleCnt="0"/>
      <dgm:spPr/>
    </dgm:pt>
    <dgm:pt modelId="{1A1C0F24-5B98-1E4A-96A7-95D14A3FE811}" type="pres">
      <dgm:prSet presAssocID="{19F8A378-1F8E-C841-B4C8-5D968326706E}" presName="accentRepeatNode" presStyleLbl="solidFgAcc1" presStyleIdx="0" presStyleCnt="4"/>
      <dgm:spPr/>
    </dgm:pt>
    <dgm:pt modelId="{9DC23B24-D23D-704D-BCD7-72357703433F}" type="pres">
      <dgm:prSet presAssocID="{8FFD0FAD-8C2E-E746-8425-2F57537559DD}" presName="text_2" presStyleLbl="node1" presStyleIdx="1" presStyleCnt="4">
        <dgm:presLayoutVars>
          <dgm:bulletEnabled val="1"/>
        </dgm:presLayoutVars>
      </dgm:prSet>
      <dgm:spPr>
        <a:xfrm>
          <a:off x="557231" y="846759"/>
          <a:ext cx="2017260" cy="423379"/>
        </a:xfrm>
        <a:prstGeom prst="rect">
          <a:avLst/>
        </a:prstGeom>
      </dgm:spPr>
    </dgm:pt>
    <dgm:pt modelId="{B93BE87B-0E47-254C-9916-D359018B203F}" type="pres">
      <dgm:prSet presAssocID="{8FFD0FAD-8C2E-E746-8425-2F57537559DD}" presName="accent_2" presStyleCnt="0"/>
      <dgm:spPr/>
    </dgm:pt>
    <dgm:pt modelId="{B2271042-E9F6-C544-A189-DA881296C961}" type="pres">
      <dgm:prSet presAssocID="{8FFD0FAD-8C2E-E746-8425-2F57537559DD}" presName="accentRepeatNode" presStyleLbl="solidFgAcc1" presStyleIdx="1" presStyleCnt="4"/>
      <dgm:spPr/>
    </dgm:pt>
    <dgm:pt modelId="{10FA10C6-9385-A54F-BBDC-5BA0400AC0A3}" type="pres">
      <dgm:prSet presAssocID="{9DA50D89-2B4F-0F44-85DD-B36663E025EC}" presName="text_3" presStyleLbl="node1" presStyleIdx="2" presStyleCnt="4">
        <dgm:presLayoutVars>
          <dgm:bulletEnabled val="1"/>
        </dgm:presLayoutVars>
      </dgm:prSet>
      <dgm:spPr>
        <a:xfrm>
          <a:off x="557231" y="1481940"/>
          <a:ext cx="2017260" cy="423379"/>
        </a:xfrm>
        <a:prstGeom prst="rect">
          <a:avLst/>
        </a:prstGeom>
      </dgm:spPr>
    </dgm:pt>
    <dgm:pt modelId="{E6A77743-8612-D241-8F7B-B7895CD25B41}" type="pres">
      <dgm:prSet presAssocID="{9DA50D89-2B4F-0F44-85DD-B36663E025EC}" presName="accent_3" presStyleCnt="0"/>
      <dgm:spPr/>
    </dgm:pt>
    <dgm:pt modelId="{DECB7592-6BF3-3F46-A95A-2EB610E44733}" type="pres">
      <dgm:prSet presAssocID="{9DA50D89-2B4F-0F44-85DD-B36663E025EC}" presName="accentRepeatNode" presStyleLbl="solidFgAcc1" presStyleIdx="2" presStyleCnt="4"/>
      <dgm:spPr/>
    </dgm:pt>
    <dgm:pt modelId="{1967BAE3-E85A-0847-B8B5-4088E198DAC2}" type="pres">
      <dgm:prSet presAssocID="{E46703AC-115C-494C-AB0D-DEF07573A985}" presName="text_4" presStyleLbl="node1" presStyleIdx="3" presStyleCnt="4">
        <dgm:presLayoutVars>
          <dgm:bulletEnabled val="1"/>
        </dgm:presLayoutVars>
      </dgm:prSet>
      <dgm:spPr>
        <a:xfrm>
          <a:off x="314497" y="2117120"/>
          <a:ext cx="2259994" cy="423379"/>
        </a:xfrm>
        <a:prstGeom prst="rect">
          <a:avLst/>
        </a:prstGeom>
      </dgm:spPr>
    </dgm:pt>
    <dgm:pt modelId="{C1402FDF-2914-7B4D-93F9-7362FBCE5A36}" type="pres">
      <dgm:prSet presAssocID="{E46703AC-115C-494C-AB0D-DEF07573A985}" presName="accent_4" presStyleCnt="0"/>
      <dgm:spPr/>
    </dgm:pt>
    <dgm:pt modelId="{85D3A04A-6678-3943-98EC-7D8C79A19332}" type="pres">
      <dgm:prSet presAssocID="{E46703AC-115C-494C-AB0D-DEF07573A985}" presName="accentRepeatNode" presStyleLbl="solidFgAcc1" presStyleIdx="3" presStyleCnt="4"/>
      <dgm:spPr/>
    </dgm:pt>
  </dgm:ptLst>
  <dgm:cxnLst>
    <dgm:cxn modelId="{B042FC0D-DD1D-DE4D-84BE-EC6117EC7226}" type="presOf" srcId="{9DA50D89-2B4F-0F44-85DD-B36663E025EC}" destId="{10FA10C6-9385-A54F-BBDC-5BA0400AC0A3}" srcOrd="0" destOrd="0" presId="urn:microsoft.com/office/officeart/2008/layout/VerticalCurvedList"/>
    <dgm:cxn modelId="{19396D1D-D859-204B-9C50-59EA32CFEB6D}" srcId="{8C5D59F7-8BC7-3F4B-B8C1-C901B9D0A0B9}" destId="{9DA50D89-2B4F-0F44-85DD-B36663E025EC}" srcOrd="2" destOrd="0" parTransId="{3A238EAE-44CD-3942-A542-5C705547D632}" sibTransId="{C166B7AA-F7C4-F54D-AC4A-D53D63946943}"/>
    <dgm:cxn modelId="{61F30222-EE5D-7845-B247-B57BDBC5BD22}" srcId="{8C5D59F7-8BC7-3F4B-B8C1-C901B9D0A0B9}" destId="{8FFD0FAD-8C2E-E746-8425-2F57537559DD}" srcOrd="1" destOrd="0" parTransId="{F1AC5566-BB5B-D044-AE8E-9691ADC0071F}" sibTransId="{96EA0AD8-B1B9-554F-B15A-BC2456D29A65}"/>
    <dgm:cxn modelId="{E02B3C22-AA7E-474D-BB29-8C73AAC66A3F}" srcId="{8C5D59F7-8BC7-3F4B-B8C1-C901B9D0A0B9}" destId="{E46703AC-115C-494C-AB0D-DEF07573A985}" srcOrd="3" destOrd="0" parTransId="{D7BBE172-CB10-D04B-87EF-F002411E44CB}" sibTransId="{5DCF383F-BAFA-3341-9055-753AE2194C04}"/>
    <dgm:cxn modelId="{FB91CF44-9F2C-1141-82A0-D6D1500C16CD}" type="presOf" srcId="{8FFD0FAD-8C2E-E746-8425-2F57537559DD}" destId="{9DC23B24-D23D-704D-BCD7-72357703433F}" srcOrd="0" destOrd="0" presId="urn:microsoft.com/office/officeart/2008/layout/VerticalCurvedList"/>
    <dgm:cxn modelId="{0080047B-D524-AD4C-A266-853C8F976805}" srcId="{8C5D59F7-8BC7-3F4B-B8C1-C901B9D0A0B9}" destId="{19F8A378-1F8E-C841-B4C8-5D968326706E}" srcOrd="0" destOrd="0" parTransId="{73B130FF-0CE8-FC4E-824C-D523AE0E55A5}" sibTransId="{50FE56D6-AE23-F546-81F7-D4A52D626599}"/>
    <dgm:cxn modelId="{EA2F3392-A285-8C41-ADF1-66956CB06DDC}" type="presOf" srcId="{E46703AC-115C-494C-AB0D-DEF07573A985}" destId="{1967BAE3-E85A-0847-B8B5-4088E198DAC2}" srcOrd="0" destOrd="0" presId="urn:microsoft.com/office/officeart/2008/layout/VerticalCurvedList"/>
    <dgm:cxn modelId="{C43C86D1-4D3C-0944-BB77-4BD94BC40A09}" type="presOf" srcId="{19F8A378-1F8E-C841-B4C8-5D968326706E}" destId="{972E0C0A-8130-D144-B647-3C88EF91C80B}" srcOrd="0" destOrd="0" presId="urn:microsoft.com/office/officeart/2008/layout/VerticalCurvedList"/>
    <dgm:cxn modelId="{D3496DE6-9085-2547-A849-F87E12B71D2A}" type="presOf" srcId="{50FE56D6-AE23-F546-81F7-D4A52D626599}" destId="{9D05A1CA-D41E-D744-AD28-F09E57D15F2F}" srcOrd="0" destOrd="0" presId="urn:microsoft.com/office/officeart/2008/layout/VerticalCurvedList"/>
    <dgm:cxn modelId="{42E140EC-344A-B64D-8EE8-A89C6B20F891}" type="presOf" srcId="{8C5D59F7-8BC7-3F4B-B8C1-C901B9D0A0B9}" destId="{419A4566-C613-B746-B725-C6FE6E4A3C44}" srcOrd="0" destOrd="0" presId="urn:microsoft.com/office/officeart/2008/layout/VerticalCurvedList"/>
    <dgm:cxn modelId="{4FED8A7D-BE9D-E344-87FB-93DEDDFD86BE}" type="presParOf" srcId="{419A4566-C613-B746-B725-C6FE6E4A3C44}" destId="{2547F9EE-32DC-5F43-ADBA-D62B1EA4A917}" srcOrd="0" destOrd="0" presId="urn:microsoft.com/office/officeart/2008/layout/VerticalCurvedList"/>
    <dgm:cxn modelId="{310DA621-DD92-F347-9886-669CB97276DF}" type="presParOf" srcId="{2547F9EE-32DC-5F43-ADBA-D62B1EA4A917}" destId="{999864D3-06A3-5C4F-B350-A716490FD5A7}" srcOrd="0" destOrd="0" presId="urn:microsoft.com/office/officeart/2008/layout/VerticalCurvedList"/>
    <dgm:cxn modelId="{980DBDBF-8182-D649-B769-0E749B854721}" type="presParOf" srcId="{999864D3-06A3-5C4F-B350-A716490FD5A7}" destId="{FA617951-8AEA-4947-AE5F-3AA89BF4305A}" srcOrd="0" destOrd="0" presId="urn:microsoft.com/office/officeart/2008/layout/VerticalCurvedList"/>
    <dgm:cxn modelId="{BC55DD89-1E27-F444-BC4E-0ECBBCEA7D41}" type="presParOf" srcId="{999864D3-06A3-5C4F-B350-A716490FD5A7}" destId="{9D05A1CA-D41E-D744-AD28-F09E57D15F2F}" srcOrd="1" destOrd="0" presId="urn:microsoft.com/office/officeart/2008/layout/VerticalCurvedList"/>
    <dgm:cxn modelId="{A9FD7010-BBCB-8240-A18E-81FFAF7C5791}" type="presParOf" srcId="{999864D3-06A3-5C4F-B350-A716490FD5A7}" destId="{5CF3FC77-6FDD-814A-AC60-E8CDB0F098BA}" srcOrd="2" destOrd="0" presId="urn:microsoft.com/office/officeart/2008/layout/VerticalCurvedList"/>
    <dgm:cxn modelId="{7BC3E7C1-0572-9443-80A2-BC413834C046}" type="presParOf" srcId="{999864D3-06A3-5C4F-B350-A716490FD5A7}" destId="{FCA61750-3DFE-E743-96B5-4F0334E5D3B0}" srcOrd="3" destOrd="0" presId="urn:microsoft.com/office/officeart/2008/layout/VerticalCurvedList"/>
    <dgm:cxn modelId="{374CCAA6-0EA7-6D40-8810-833A893ABA2E}" type="presParOf" srcId="{2547F9EE-32DC-5F43-ADBA-D62B1EA4A917}" destId="{972E0C0A-8130-D144-B647-3C88EF91C80B}" srcOrd="1" destOrd="0" presId="urn:microsoft.com/office/officeart/2008/layout/VerticalCurvedList"/>
    <dgm:cxn modelId="{0E9ABBC6-A784-4940-BA11-CC6FB0D18094}" type="presParOf" srcId="{2547F9EE-32DC-5F43-ADBA-D62B1EA4A917}" destId="{451DFB6D-9412-F94C-A8C4-0BE3848A6960}" srcOrd="2" destOrd="0" presId="urn:microsoft.com/office/officeart/2008/layout/VerticalCurvedList"/>
    <dgm:cxn modelId="{DE89EED0-36E1-7B41-8334-F7F102C7B9AA}" type="presParOf" srcId="{451DFB6D-9412-F94C-A8C4-0BE3848A6960}" destId="{1A1C0F24-5B98-1E4A-96A7-95D14A3FE811}" srcOrd="0" destOrd="0" presId="urn:microsoft.com/office/officeart/2008/layout/VerticalCurvedList"/>
    <dgm:cxn modelId="{A0C9DE68-DFA2-7E41-89AF-9BA99BFFBE8C}" type="presParOf" srcId="{2547F9EE-32DC-5F43-ADBA-D62B1EA4A917}" destId="{9DC23B24-D23D-704D-BCD7-72357703433F}" srcOrd="3" destOrd="0" presId="urn:microsoft.com/office/officeart/2008/layout/VerticalCurvedList"/>
    <dgm:cxn modelId="{6857A66F-C89E-4349-B1BB-441F83E4DE52}" type="presParOf" srcId="{2547F9EE-32DC-5F43-ADBA-D62B1EA4A917}" destId="{B93BE87B-0E47-254C-9916-D359018B203F}" srcOrd="4" destOrd="0" presId="urn:microsoft.com/office/officeart/2008/layout/VerticalCurvedList"/>
    <dgm:cxn modelId="{8BDF4AD4-55A8-8744-ACFB-DD6933FC298B}" type="presParOf" srcId="{B93BE87B-0E47-254C-9916-D359018B203F}" destId="{B2271042-E9F6-C544-A189-DA881296C961}" srcOrd="0" destOrd="0" presId="urn:microsoft.com/office/officeart/2008/layout/VerticalCurvedList"/>
    <dgm:cxn modelId="{92ACCE7B-3E06-4A49-B6A7-7EDDE807D2B2}" type="presParOf" srcId="{2547F9EE-32DC-5F43-ADBA-D62B1EA4A917}" destId="{10FA10C6-9385-A54F-BBDC-5BA0400AC0A3}" srcOrd="5" destOrd="0" presId="urn:microsoft.com/office/officeart/2008/layout/VerticalCurvedList"/>
    <dgm:cxn modelId="{81CF1AE8-E645-8642-8FC8-9AFDEA4CEC57}" type="presParOf" srcId="{2547F9EE-32DC-5F43-ADBA-D62B1EA4A917}" destId="{E6A77743-8612-D241-8F7B-B7895CD25B41}" srcOrd="6" destOrd="0" presId="urn:microsoft.com/office/officeart/2008/layout/VerticalCurvedList"/>
    <dgm:cxn modelId="{87820AE4-0A3E-F04F-BD61-2FA281DCC339}" type="presParOf" srcId="{E6A77743-8612-D241-8F7B-B7895CD25B41}" destId="{DECB7592-6BF3-3F46-A95A-2EB610E44733}" srcOrd="0" destOrd="0" presId="urn:microsoft.com/office/officeart/2008/layout/VerticalCurvedList"/>
    <dgm:cxn modelId="{99A8A002-21A4-8241-8DB9-3E8D9E4A1BC2}" type="presParOf" srcId="{2547F9EE-32DC-5F43-ADBA-D62B1EA4A917}" destId="{1967BAE3-E85A-0847-B8B5-4088E198DAC2}" srcOrd="7" destOrd="0" presId="urn:microsoft.com/office/officeart/2008/layout/VerticalCurvedList"/>
    <dgm:cxn modelId="{69FD09CA-B8DA-4F4C-80D2-84522554D650}" type="presParOf" srcId="{2547F9EE-32DC-5F43-ADBA-D62B1EA4A917}" destId="{C1402FDF-2914-7B4D-93F9-7362FBCE5A36}" srcOrd="8" destOrd="0" presId="urn:microsoft.com/office/officeart/2008/layout/VerticalCurvedList"/>
    <dgm:cxn modelId="{1E24C5B6-EFF2-564D-9830-304664AEF721}" type="presParOf" srcId="{C1402FDF-2914-7B4D-93F9-7362FBCE5A36}" destId="{85D3A04A-6678-3943-98EC-7D8C79A193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831DC5-F108-41EE-BC2A-A24476184CAE}" type="doc">
      <dgm:prSet loTypeId="urn:microsoft.com/office/officeart/2005/8/layout/lProcess3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3BFB096D-1A68-4BB0-A9D8-81D88C80F508}">
      <dgm:prSet custT="1"/>
      <dgm:spPr/>
      <dgm:t>
        <a:bodyPr/>
        <a:lstStyle/>
        <a:p>
          <a:pPr rtl="0"/>
          <a:r>
            <a:rPr lang="es-ES" sz="1000" b="1" dirty="0"/>
            <a:t>Pre-diagnóstico energético - </a:t>
          </a:r>
          <a:r>
            <a:rPr lang="es-ES" sz="1000" dirty="0"/>
            <a:t>Toma de datos básicos para identificar</a:t>
          </a:r>
          <a:endParaRPr lang="es-AR" sz="1000" dirty="0"/>
        </a:p>
      </dgm:t>
    </dgm:pt>
    <dgm:pt modelId="{6B74B712-CDF1-43B6-830C-94D1BFCCFD66}" type="parTrans" cxnId="{14AAD7BC-50F6-455D-9326-6ED75895BEB8}">
      <dgm:prSet/>
      <dgm:spPr/>
      <dgm:t>
        <a:bodyPr/>
        <a:lstStyle/>
        <a:p>
          <a:endParaRPr lang="es-AR" sz="1000"/>
        </a:p>
      </dgm:t>
    </dgm:pt>
    <dgm:pt modelId="{F92F1CC9-A94E-4073-8993-8385C6456E4A}" type="sibTrans" cxnId="{14AAD7BC-50F6-455D-9326-6ED75895BEB8}">
      <dgm:prSet/>
      <dgm:spPr/>
      <dgm:t>
        <a:bodyPr/>
        <a:lstStyle/>
        <a:p>
          <a:endParaRPr lang="es-AR" sz="1000"/>
        </a:p>
      </dgm:t>
    </dgm:pt>
    <dgm:pt modelId="{3C95F2A0-9CAC-4C0A-8609-905EB2181C8E}">
      <dgm:prSet custT="1"/>
      <dgm:spPr/>
      <dgm:t>
        <a:bodyPr/>
        <a:lstStyle/>
        <a:p>
          <a:pPr rtl="0"/>
          <a:r>
            <a:rPr lang="es-ES" sz="1000" b="0" dirty="0"/>
            <a:t>Ubicación de las instalaciones</a:t>
          </a:r>
          <a:endParaRPr lang="es-AR" sz="1000" b="0" dirty="0"/>
        </a:p>
      </dgm:t>
    </dgm:pt>
    <dgm:pt modelId="{7333B048-423C-4F57-A569-E32F9A27407A}" type="parTrans" cxnId="{A765A806-D0E3-4FD9-BAA8-3A2DAFC9AB18}">
      <dgm:prSet/>
      <dgm:spPr/>
      <dgm:t>
        <a:bodyPr/>
        <a:lstStyle/>
        <a:p>
          <a:endParaRPr lang="es-AR" sz="1000"/>
        </a:p>
      </dgm:t>
    </dgm:pt>
    <dgm:pt modelId="{357F7800-334A-4B38-9B3C-64ACC9131A9A}" type="sibTrans" cxnId="{A765A806-D0E3-4FD9-BAA8-3A2DAFC9AB18}">
      <dgm:prSet/>
      <dgm:spPr/>
      <dgm:t>
        <a:bodyPr/>
        <a:lstStyle/>
        <a:p>
          <a:endParaRPr lang="es-AR" sz="1000"/>
        </a:p>
      </dgm:t>
    </dgm:pt>
    <dgm:pt modelId="{09C07AE1-CBEE-4493-A417-3005174BF6BF}">
      <dgm:prSet custT="1"/>
      <dgm:spPr/>
      <dgm:t>
        <a:bodyPr/>
        <a:lstStyle/>
        <a:p>
          <a:pPr rtl="0"/>
          <a:r>
            <a:rPr lang="es-ES" sz="1000"/>
            <a:t>Características generales</a:t>
          </a:r>
          <a:endParaRPr lang="es-AR" sz="1000"/>
        </a:p>
      </dgm:t>
    </dgm:pt>
    <dgm:pt modelId="{C30EDA14-68F7-4D64-90E2-3A1CDDFB5508}" type="parTrans" cxnId="{2966364B-9102-4FAB-832A-9E07AE84E5DD}">
      <dgm:prSet/>
      <dgm:spPr/>
      <dgm:t>
        <a:bodyPr/>
        <a:lstStyle/>
        <a:p>
          <a:endParaRPr lang="es-AR" sz="1000"/>
        </a:p>
      </dgm:t>
    </dgm:pt>
    <dgm:pt modelId="{61697B07-1AC3-47F8-9CBF-9FC1E937F3D0}" type="sibTrans" cxnId="{2966364B-9102-4FAB-832A-9E07AE84E5DD}">
      <dgm:prSet/>
      <dgm:spPr/>
      <dgm:t>
        <a:bodyPr/>
        <a:lstStyle/>
        <a:p>
          <a:endParaRPr lang="es-AR" sz="1000"/>
        </a:p>
      </dgm:t>
    </dgm:pt>
    <dgm:pt modelId="{89EC2C80-104A-4FF2-8B19-C367B1FDFC39}">
      <dgm:prSet custT="1"/>
      <dgm:spPr/>
      <dgm:t>
        <a:bodyPr/>
        <a:lstStyle/>
        <a:p>
          <a:pPr rtl="0"/>
          <a:r>
            <a:rPr lang="es-ES" sz="1000"/>
            <a:t>Necesidades de generación renovable</a:t>
          </a:r>
          <a:endParaRPr lang="es-AR" sz="1000"/>
        </a:p>
      </dgm:t>
    </dgm:pt>
    <dgm:pt modelId="{97F7ADCD-70EB-49F2-8B4E-01CF5529AA9E}" type="parTrans" cxnId="{39AB223F-3790-46FD-8F6E-3874E49BEEE5}">
      <dgm:prSet/>
      <dgm:spPr/>
      <dgm:t>
        <a:bodyPr/>
        <a:lstStyle/>
        <a:p>
          <a:endParaRPr lang="es-AR" sz="1000"/>
        </a:p>
      </dgm:t>
    </dgm:pt>
    <dgm:pt modelId="{128B876E-7CE7-4135-B346-89D9E491E6DE}" type="sibTrans" cxnId="{39AB223F-3790-46FD-8F6E-3874E49BEEE5}">
      <dgm:prSet/>
      <dgm:spPr/>
      <dgm:t>
        <a:bodyPr/>
        <a:lstStyle/>
        <a:p>
          <a:endParaRPr lang="es-AR" sz="1000"/>
        </a:p>
      </dgm:t>
    </dgm:pt>
    <dgm:pt modelId="{888A34ED-684C-4723-8FCA-D113ED446175}">
      <dgm:prSet custT="1"/>
      <dgm:spPr/>
      <dgm:t>
        <a:bodyPr/>
        <a:lstStyle/>
        <a:p>
          <a:pPr rtl="0"/>
          <a:r>
            <a:rPr lang="es-ES" sz="1000" b="1"/>
            <a:t>Diagnóstico energético</a:t>
          </a:r>
          <a:endParaRPr lang="es-AR" sz="1000"/>
        </a:p>
      </dgm:t>
    </dgm:pt>
    <dgm:pt modelId="{4CB02BA7-DE4F-4908-A0B4-6BC3F235B9FC}" type="parTrans" cxnId="{E524288D-DB1C-4CED-B033-EA80618402AC}">
      <dgm:prSet/>
      <dgm:spPr/>
      <dgm:t>
        <a:bodyPr/>
        <a:lstStyle/>
        <a:p>
          <a:endParaRPr lang="es-AR" sz="1000"/>
        </a:p>
      </dgm:t>
    </dgm:pt>
    <dgm:pt modelId="{858D3635-0C6D-4C78-B868-0541D170BE29}" type="sibTrans" cxnId="{E524288D-DB1C-4CED-B033-EA80618402AC}">
      <dgm:prSet/>
      <dgm:spPr/>
      <dgm:t>
        <a:bodyPr/>
        <a:lstStyle/>
        <a:p>
          <a:endParaRPr lang="es-AR" sz="1000"/>
        </a:p>
      </dgm:t>
    </dgm:pt>
    <dgm:pt modelId="{90091397-CBB1-40BD-899A-9258CDB44A46}">
      <dgm:prSet custT="1"/>
      <dgm:spPr/>
      <dgm:t>
        <a:bodyPr/>
        <a:lstStyle/>
        <a:p>
          <a:pPr rtl="0"/>
          <a:r>
            <a:rPr lang="es-ES" sz="1000" dirty="0"/>
            <a:t>Inventario de equipos consumidores</a:t>
          </a:r>
          <a:endParaRPr lang="es-AR" sz="1000" dirty="0"/>
        </a:p>
      </dgm:t>
    </dgm:pt>
    <dgm:pt modelId="{A117B953-8DAC-4462-9F18-11B244DBD84A}" type="parTrans" cxnId="{7746B282-8F14-4F83-9DF7-0608A1D9550B}">
      <dgm:prSet/>
      <dgm:spPr/>
      <dgm:t>
        <a:bodyPr/>
        <a:lstStyle/>
        <a:p>
          <a:endParaRPr lang="es-AR" sz="1000"/>
        </a:p>
      </dgm:t>
    </dgm:pt>
    <dgm:pt modelId="{F37433C7-B8B9-4088-ACB1-65F80BC4A45B}" type="sibTrans" cxnId="{7746B282-8F14-4F83-9DF7-0608A1D9550B}">
      <dgm:prSet/>
      <dgm:spPr/>
      <dgm:t>
        <a:bodyPr/>
        <a:lstStyle/>
        <a:p>
          <a:endParaRPr lang="es-AR" sz="1000"/>
        </a:p>
      </dgm:t>
    </dgm:pt>
    <dgm:pt modelId="{CBCAFE4A-9830-4B35-AB0E-A6E1C772C0E1}">
      <dgm:prSet custT="1"/>
      <dgm:spPr/>
      <dgm:t>
        <a:bodyPr/>
        <a:lstStyle/>
        <a:p>
          <a:pPr rtl="0"/>
          <a:r>
            <a:rPr lang="es-ES" sz="1000"/>
            <a:t>Análisis de consumos</a:t>
          </a:r>
          <a:endParaRPr lang="es-AR" sz="1000"/>
        </a:p>
      </dgm:t>
    </dgm:pt>
    <dgm:pt modelId="{640B05ED-D0F4-4FCA-83D1-D9E6948291F3}" type="parTrans" cxnId="{EF4D41E5-C660-4AE4-818D-D65BD3584632}">
      <dgm:prSet/>
      <dgm:spPr/>
      <dgm:t>
        <a:bodyPr/>
        <a:lstStyle/>
        <a:p>
          <a:endParaRPr lang="es-AR" sz="1000"/>
        </a:p>
      </dgm:t>
    </dgm:pt>
    <dgm:pt modelId="{C04E6AB3-15FB-4023-AF48-D302BFFAC577}" type="sibTrans" cxnId="{EF4D41E5-C660-4AE4-818D-D65BD3584632}">
      <dgm:prSet/>
      <dgm:spPr/>
      <dgm:t>
        <a:bodyPr/>
        <a:lstStyle/>
        <a:p>
          <a:endParaRPr lang="es-AR" sz="1000"/>
        </a:p>
      </dgm:t>
    </dgm:pt>
    <dgm:pt modelId="{F761DA4B-1840-43F1-B9B1-7C21732076AD}">
      <dgm:prSet custT="1"/>
      <dgm:spPr/>
      <dgm:t>
        <a:bodyPr/>
        <a:lstStyle/>
        <a:p>
          <a:pPr rtl="0"/>
          <a:r>
            <a:rPr lang="es-ES" sz="1000"/>
            <a:t>Propuestas de eficiencia energética</a:t>
          </a:r>
          <a:endParaRPr lang="es-AR" sz="1000"/>
        </a:p>
      </dgm:t>
    </dgm:pt>
    <dgm:pt modelId="{AD8230BC-CB39-4A53-8308-F7EA4338DFFB}" type="parTrans" cxnId="{A9F071DF-4425-4962-88D2-A68DE30A10DA}">
      <dgm:prSet/>
      <dgm:spPr/>
      <dgm:t>
        <a:bodyPr/>
        <a:lstStyle/>
        <a:p>
          <a:endParaRPr lang="es-AR" sz="1000"/>
        </a:p>
      </dgm:t>
    </dgm:pt>
    <dgm:pt modelId="{2973CE27-00C9-4CC2-A28D-F78567B94FA0}" type="sibTrans" cxnId="{A9F071DF-4425-4962-88D2-A68DE30A10DA}">
      <dgm:prSet/>
      <dgm:spPr/>
      <dgm:t>
        <a:bodyPr/>
        <a:lstStyle/>
        <a:p>
          <a:endParaRPr lang="es-AR" sz="1000"/>
        </a:p>
      </dgm:t>
    </dgm:pt>
    <dgm:pt modelId="{BF92D501-C8CD-412E-B5F9-A5A3E1822AD2}">
      <dgm:prSet custT="1"/>
      <dgm:spPr/>
      <dgm:t>
        <a:bodyPr/>
        <a:lstStyle/>
        <a:p>
          <a:pPr rtl="0"/>
          <a:r>
            <a:rPr lang="es-ES" sz="1000"/>
            <a:t>Propuestas de energías renovables</a:t>
          </a:r>
          <a:endParaRPr lang="es-AR" sz="1000"/>
        </a:p>
      </dgm:t>
    </dgm:pt>
    <dgm:pt modelId="{C06DF0BB-6F71-4B3E-B4DD-EFFE516BB5EC}" type="parTrans" cxnId="{5573B168-53CA-4DF3-8D33-9BC85933E7FC}">
      <dgm:prSet/>
      <dgm:spPr/>
      <dgm:t>
        <a:bodyPr/>
        <a:lstStyle/>
        <a:p>
          <a:endParaRPr lang="es-AR" sz="1000"/>
        </a:p>
      </dgm:t>
    </dgm:pt>
    <dgm:pt modelId="{94A61467-37F3-4657-A072-DAF22BA4E274}" type="sibTrans" cxnId="{5573B168-53CA-4DF3-8D33-9BC85933E7FC}">
      <dgm:prSet/>
      <dgm:spPr/>
      <dgm:t>
        <a:bodyPr/>
        <a:lstStyle/>
        <a:p>
          <a:endParaRPr lang="es-AR" sz="1000"/>
        </a:p>
      </dgm:t>
    </dgm:pt>
    <dgm:pt modelId="{F03F952D-AF93-4C7C-98C9-5993C8D1B76E}">
      <dgm:prSet custT="1"/>
      <dgm:spPr/>
      <dgm:t>
        <a:bodyPr/>
        <a:lstStyle/>
        <a:p>
          <a:pPr rtl="0"/>
          <a:r>
            <a:rPr lang="es-ES" sz="1000"/>
            <a:t>Propuesta de sistemas de telegestión y automatización</a:t>
          </a:r>
          <a:endParaRPr lang="es-AR" sz="1000"/>
        </a:p>
      </dgm:t>
    </dgm:pt>
    <dgm:pt modelId="{2D0117B7-36B0-4B07-8244-2A2C305AD596}" type="parTrans" cxnId="{06F0EFB6-F52A-4542-B791-9B785CF9AC17}">
      <dgm:prSet/>
      <dgm:spPr/>
      <dgm:t>
        <a:bodyPr/>
        <a:lstStyle/>
        <a:p>
          <a:endParaRPr lang="es-AR" sz="1000"/>
        </a:p>
      </dgm:t>
    </dgm:pt>
    <dgm:pt modelId="{1E018799-7D4C-4C6B-9B3D-52073A6891BE}" type="sibTrans" cxnId="{06F0EFB6-F52A-4542-B791-9B785CF9AC17}">
      <dgm:prSet/>
      <dgm:spPr/>
      <dgm:t>
        <a:bodyPr/>
        <a:lstStyle/>
        <a:p>
          <a:endParaRPr lang="es-AR" sz="1000"/>
        </a:p>
      </dgm:t>
    </dgm:pt>
    <dgm:pt modelId="{390E9113-E7ED-481F-88AF-AE6786A01505}">
      <dgm:prSet custT="1"/>
      <dgm:spPr/>
      <dgm:t>
        <a:bodyPr/>
        <a:lstStyle/>
        <a:p>
          <a:pPr rtl="0"/>
          <a:r>
            <a:rPr lang="es-ES" sz="1000"/>
            <a:t>Contabilidad energética</a:t>
          </a:r>
          <a:endParaRPr lang="es-AR" sz="1000"/>
        </a:p>
      </dgm:t>
    </dgm:pt>
    <dgm:pt modelId="{0B964D46-C7A5-42E5-A2C0-B54FD9057F61}" type="parTrans" cxnId="{C9D3FF12-CDA2-4E41-BF6A-EB60106A505A}">
      <dgm:prSet/>
      <dgm:spPr/>
      <dgm:t>
        <a:bodyPr/>
        <a:lstStyle/>
        <a:p>
          <a:endParaRPr lang="es-AR" sz="1000"/>
        </a:p>
      </dgm:t>
    </dgm:pt>
    <dgm:pt modelId="{A5D168CD-5957-43F3-956F-C700EFA3B712}" type="sibTrans" cxnId="{C9D3FF12-CDA2-4E41-BF6A-EB60106A505A}">
      <dgm:prSet/>
      <dgm:spPr/>
      <dgm:t>
        <a:bodyPr/>
        <a:lstStyle/>
        <a:p>
          <a:endParaRPr lang="es-AR" sz="1000"/>
        </a:p>
      </dgm:t>
    </dgm:pt>
    <dgm:pt modelId="{8922A507-4C46-4F0D-9C00-5527A84D9762}">
      <dgm:prSet custT="1"/>
      <dgm:spPr/>
      <dgm:t>
        <a:bodyPr/>
        <a:lstStyle/>
        <a:p>
          <a:pPr rtl="0"/>
          <a:r>
            <a:rPr lang="es-ES" sz="1000" b="1"/>
            <a:t>Integración de generación renovable en las instalaciones</a:t>
          </a:r>
          <a:endParaRPr lang="es-AR" sz="1000"/>
        </a:p>
      </dgm:t>
    </dgm:pt>
    <dgm:pt modelId="{9F31B6CA-5C31-4DBE-801C-1B805EE148DE}" type="parTrans" cxnId="{A23F0861-C2B8-4D30-AF72-757777F5CC9B}">
      <dgm:prSet/>
      <dgm:spPr/>
      <dgm:t>
        <a:bodyPr/>
        <a:lstStyle/>
        <a:p>
          <a:endParaRPr lang="es-AR" sz="1000"/>
        </a:p>
      </dgm:t>
    </dgm:pt>
    <dgm:pt modelId="{F84CD349-7C49-4AC0-97DA-70216E853D1F}" type="sibTrans" cxnId="{A23F0861-C2B8-4D30-AF72-757777F5CC9B}">
      <dgm:prSet/>
      <dgm:spPr/>
      <dgm:t>
        <a:bodyPr/>
        <a:lstStyle/>
        <a:p>
          <a:endParaRPr lang="es-AR" sz="1000"/>
        </a:p>
      </dgm:t>
    </dgm:pt>
    <dgm:pt modelId="{19ABB008-BB5F-46A8-BB37-2197C2ACA064}">
      <dgm:prSet custT="1"/>
      <dgm:spPr/>
      <dgm:t>
        <a:bodyPr/>
        <a:lstStyle/>
        <a:p>
          <a:pPr rtl="0"/>
          <a:r>
            <a:rPr lang="es-ES" sz="1000"/>
            <a:t>Cumplimiento total o parcial de las medidas gubernamentales del 8-20%</a:t>
          </a:r>
          <a:endParaRPr lang="es-AR" sz="1000"/>
        </a:p>
      </dgm:t>
    </dgm:pt>
    <dgm:pt modelId="{A3B41033-48F6-4AD7-A5D4-4CAC2F7F9C2B}" type="parTrans" cxnId="{4763BB47-AF7A-45A8-80D3-774F0E5B0FB7}">
      <dgm:prSet/>
      <dgm:spPr/>
      <dgm:t>
        <a:bodyPr/>
        <a:lstStyle/>
        <a:p>
          <a:endParaRPr lang="es-AR" sz="1000"/>
        </a:p>
      </dgm:t>
    </dgm:pt>
    <dgm:pt modelId="{20C04C9C-2E0B-430D-965A-A55AC32093BA}" type="sibTrans" cxnId="{4763BB47-AF7A-45A8-80D3-774F0E5B0FB7}">
      <dgm:prSet/>
      <dgm:spPr/>
      <dgm:t>
        <a:bodyPr/>
        <a:lstStyle/>
        <a:p>
          <a:endParaRPr lang="es-AR" sz="1000"/>
        </a:p>
      </dgm:t>
    </dgm:pt>
    <dgm:pt modelId="{BA893753-7B97-443C-BDF6-248D6871A379}">
      <dgm:prSet custT="1"/>
      <dgm:spPr/>
      <dgm:t>
        <a:bodyPr/>
        <a:lstStyle/>
        <a:p>
          <a:pPr rtl="0"/>
          <a:r>
            <a:rPr lang="es-ES" sz="1000" b="1"/>
            <a:t>Diseño e implementación del Plan de Optimización Energética</a:t>
          </a:r>
          <a:endParaRPr lang="es-AR" sz="1000"/>
        </a:p>
      </dgm:t>
    </dgm:pt>
    <dgm:pt modelId="{CD0375AD-87B6-4FFC-A4EB-4E7587F7223D}" type="parTrans" cxnId="{11325490-CFB6-450E-AED5-5865CD140F00}">
      <dgm:prSet/>
      <dgm:spPr/>
      <dgm:t>
        <a:bodyPr/>
        <a:lstStyle/>
        <a:p>
          <a:endParaRPr lang="es-AR" sz="1000"/>
        </a:p>
      </dgm:t>
    </dgm:pt>
    <dgm:pt modelId="{7765D171-E1B7-4277-BBB7-B113F82A6DF4}" type="sibTrans" cxnId="{11325490-CFB6-450E-AED5-5865CD140F00}">
      <dgm:prSet/>
      <dgm:spPr/>
      <dgm:t>
        <a:bodyPr/>
        <a:lstStyle/>
        <a:p>
          <a:endParaRPr lang="es-AR" sz="1000"/>
        </a:p>
      </dgm:t>
    </dgm:pt>
    <dgm:pt modelId="{9EAE318B-13F2-4D3C-B1AB-CCD8181DCB0E}">
      <dgm:prSet custT="1"/>
      <dgm:spPr/>
      <dgm:t>
        <a:bodyPr/>
        <a:lstStyle/>
        <a:p>
          <a:pPr rtl="0"/>
          <a:r>
            <a:rPr lang="es-ES" sz="1000"/>
            <a:t>Selección de elementos y actuaciones a realizar</a:t>
          </a:r>
          <a:endParaRPr lang="es-AR" sz="1000"/>
        </a:p>
      </dgm:t>
    </dgm:pt>
    <dgm:pt modelId="{C27329A6-EE6A-4BE5-81E3-D1A8C980A9D6}" type="parTrans" cxnId="{CAF35C24-93B2-46D3-BB33-4BEC73AC3C72}">
      <dgm:prSet/>
      <dgm:spPr/>
      <dgm:t>
        <a:bodyPr/>
        <a:lstStyle/>
        <a:p>
          <a:endParaRPr lang="es-AR" sz="1000"/>
        </a:p>
      </dgm:t>
    </dgm:pt>
    <dgm:pt modelId="{FEF954CE-0166-4269-8DDB-9086E0556FB5}" type="sibTrans" cxnId="{CAF35C24-93B2-46D3-BB33-4BEC73AC3C72}">
      <dgm:prSet/>
      <dgm:spPr/>
      <dgm:t>
        <a:bodyPr/>
        <a:lstStyle/>
        <a:p>
          <a:endParaRPr lang="es-AR" sz="1000"/>
        </a:p>
      </dgm:t>
    </dgm:pt>
    <dgm:pt modelId="{EC4B3F69-4851-4111-9FF7-0D80A0B809E6}">
      <dgm:prSet custT="1"/>
      <dgm:spPr/>
      <dgm:t>
        <a:bodyPr/>
        <a:lstStyle/>
        <a:p>
          <a:pPr rtl="0"/>
          <a:r>
            <a:rPr lang="es-ES" sz="1000"/>
            <a:t>Ejecución de las medidas seleccionadas</a:t>
          </a:r>
          <a:endParaRPr lang="es-AR" sz="1000"/>
        </a:p>
      </dgm:t>
    </dgm:pt>
    <dgm:pt modelId="{5236F196-36A1-4B7A-8838-3F99DDDC5AA4}" type="parTrans" cxnId="{34350468-2834-41C9-BBA1-ED81F6BF4A5D}">
      <dgm:prSet/>
      <dgm:spPr/>
      <dgm:t>
        <a:bodyPr/>
        <a:lstStyle/>
        <a:p>
          <a:endParaRPr lang="es-AR" sz="1000"/>
        </a:p>
      </dgm:t>
    </dgm:pt>
    <dgm:pt modelId="{58B216C2-0CAA-4DDE-B1F1-0E2EF3CE8C15}" type="sibTrans" cxnId="{34350468-2834-41C9-BBA1-ED81F6BF4A5D}">
      <dgm:prSet/>
      <dgm:spPr/>
      <dgm:t>
        <a:bodyPr/>
        <a:lstStyle/>
        <a:p>
          <a:endParaRPr lang="es-AR" sz="1000"/>
        </a:p>
      </dgm:t>
    </dgm:pt>
    <dgm:pt modelId="{00B1B954-44CC-4DBA-BD35-CBDB5E2E9543}">
      <dgm:prSet custT="1"/>
      <dgm:spPr/>
      <dgm:t>
        <a:bodyPr/>
        <a:lstStyle/>
        <a:p>
          <a:pPr rtl="0"/>
          <a:r>
            <a:rPr lang="es-ES" sz="1000" b="1" dirty="0"/>
            <a:t>Operación y mantenimiento de las actuaciones</a:t>
          </a:r>
          <a:endParaRPr lang="es-AR" sz="1000" dirty="0"/>
        </a:p>
      </dgm:t>
    </dgm:pt>
    <dgm:pt modelId="{E79AE3CA-41FF-4553-AF7F-10208CD9D621}" type="parTrans" cxnId="{FA5250C7-D21F-44EB-A9E2-758BE20AECF6}">
      <dgm:prSet/>
      <dgm:spPr/>
      <dgm:t>
        <a:bodyPr/>
        <a:lstStyle/>
        <a:p>
          <a:endParaRPr lang="es-AR" sz="1000"/>
        </a:p>
      </dgm:t>
    </dgm:pt>
    <dgm:pt modelId="{5018E05D-A0CB-441B-97A3-755F1AD6E2EF}" type="sibTrans" cxnId="{FA5250C7-D21F-44EB-A9E2-758BE20AECF6}">
      <dgm:prSet/>
      <dgm:spPr/>
      <dgm:t>
        <a:bodyPr/>
        <a:lstStyle/>
        <a:p>
          <a:endParaRPr lang="es-AR" sz="1000"/>
        </a:p>
      </dgm:t>
    </dgm:pt>
    <dgm:pt modelId="{40DCA08F-0023-4796-AF22-D291AC3ADF9F}">
      <dgm:prSet custT="1"/>
      <dgm:spPr/>
      <dgm:t>
        <a:bodyPr/>
        <a:lstStyle/>
        <a:p>
          <a:pPr rtl="0"/>
          <a:r>
            <a:rPr lang="es-ES" sz="1000" b="1"/>
            <a:t>Medida y verificación de los ahorros</a:t>
          </a:r>
          <a:endParaRPr lang="es-AR" sz="1000"/>
        </a:p>
      </dgm:t>
    </dgm:pt>
    <dgm:pt modelId="{351E9C3B-C3B2-44FD-97D7-2ECB59EF5262}" type="parTrans" cxnId="{5353CC34-5C47-422E-88F9-3EE9A70A6BA2}">
      <dgm:prSet/>
      <dgm:spPr/>
      <dgm:t>
        <a:bodyPr/>
        <a:lstStyle/>
        <a:p>
          <a:endParaRPr lang="es-AR" sz="1000"/>
        </a:p>
      </dgm:t>
    </dgm:pt>
    <dgm:pt modelId="{86C93776-4B8E-43E0-9CEA-AB58F09C1E67}" type="sibTrans" cxnId="{5353CC34-5C47-422E-88F9-3EE9A70A6BA2}">
      <dgm:prSet/>
      <dgm:spPr/>
      <dgm:t>
        <a:bodyPr/>
        <a:lstStyle/>
        <a:p>
          <a:endParaRPr lang="es-AR" sz="1000"/>
        </a:p>
      </dgm:t>
    </dgm:pt>
    <dgm:pt modelId="{58E1DADD-DE6B-42BC-818E-03C773946D6F}">
      <dgm:prSet custT="1"/>
      <dgm:spPr/>
      <dgm:t>
        <a:bodyPr/>
        <a:lstStyle/>
        <a:p>
          <a:pPr rtl="0"/>
          <a:r>
            <a:rPr lang="es-ES" sz="1000" dirty="0"/>
            <a:t>Garantía de Amortización de las Inversiones con Ahorros Energéticos</a:t>
          </a:r>
          <a:endParaRPr lang="es-AR" sz="1000" dirty="0"/>
        </a:p>
      </dgm:t>
    </dgm:pt>
    <dgm:pt modelId="{C10A58FC-972B-433B-8622-5287DFB95A35}" type="parTrans" cxnId="{57ACD7E9-3E03-426A-96FA-92457DA790A6}">
      <dgm:prSet/>
      <dgm:spPr/>
      <dgm:t>
        <a:bodyPr/>
        <a:lstStyle/>
        <a:p>
          <a:endParaRPr lang="es-AR" sz="1000"/>
        </a:p>
      </dgm:t>
    </dgm:pt>
    <dgm:pt modelId="{98DE654B-5F8A-4C1F-B7A1-C073D8633F86}" type="sibTrans" cxnId="{57ACD7E9-3E03-426A-96FA-92457DA790A6}">
      <dgm:prSet/>
      <dgm:spPr/>
      <dgm:t>
        <a:bodyPr/>
        <a:lstStyle/>
        <a:p>
          <a:endParaRPr lang="es-AR" sz="1000"/>
        </a:p>
      </dgm:t>
    </dgm:pt>
    <dgm:pt modelId="{8205E542-558E-4595-9725-3ED914049CD7}">
      <dgm:prSet custT="1"/>
      <dgm:spPr/>
      <dgm:t>
        <a:bodyPr/>
        <a:lstStyle/>
        <a:p>
          <a:pPr rtl="0"/>
          <a:r>
            <a:rPr lang="es-ES" sz="1000" b="1"/>
            <a:t>Financiación</a:t>
          </a:r>
          <a:endParaRPr lang="es-AR" sz="1000"/>
        </a:p>
      </dgm:t>
    </dgm:pt>
    <dgm:pt modelId="{5A7EFA03-39F3-4EAA-A10F-9BF40F50E257}" type="parTrans" cxnId="{355DEDF4-6237-4C95-8836-C8C26B167987}">
      <dgm:prSet/>
      <dgm:spPr/>
      <dgm:t>
        <a:bodyPr/>
        <a:lstStyle/>
        <a:p>
          <a:endParaRPr lang="es-AR" sz="1000"/>
        </a:p>
      </dgm:t>
    </dgm:pt>
    <dgm:pt modelId="{2080BDB5-4373-4CFA-91FE-D5757046D595}" type="sibTrans" cxnId="{355DEDF4-6237-4C95-8836-C8C26B167987}">
      <dgm:prSet/>
      <dgm:spPr/>
      <dgm:t>
        <a:bodyPr/>
        <a:lstStyle/>
        <a:p>
          <a:endParaRPr lang="es-AR" sz="1000"/>
        </a:p>
      </dgm:t>
    </dgm:pt>
    <dgm:pt modelId="{CB7B0814-1B40-4BB9-BA6A-0900C6A6E247}">
      <dgm:prSet custT="1"/>
      <dgm:spPr/>
      <dgm:t>
        <a:bodyPr/>
        <a:lstStyle/>
        <a:p>
          <a:pPr rtl="0"/>
          <a:r>
            <a:rPr lang="es-ES" sz="1000"/>
            <a:t>El cliente puede optar por la financiación total o parcial de las inversiones en modo ESCO</a:t>
          </a:r>
          <a:endParaRPr lang="es-AR" sz="1000"/>
        </a:p>
      </dgm:t>
    </dgm:pt>
    <dgm:pt modelId="{44E9DB87-BC40-4847-A94B-D983E41942EA}" type="parTrans" cxnId="{F2AAD797-F30D-4594-A60F-3E0A405A48C3}">
      <dgm:prSet/>
      <dgm:spPr/>
      <dgm:t>
        <a:bodyPr/>
        <a:lstStyle/>
        <a:p>
          <a:endParaRPr lang="es-AR" sz="1000"/>
        </a:p>
      </dgm:t>
    </dgm:pt>
    <dgm:pt modelId="{33F21640-F682-4A3B-B0C5-083825660430}" type="sibTrans" cxnId="{F2AAD797-F30D-4594-A60F-3E0A405A48C3}">
      <dgm:prSet/>
      <dgm:spPr/>
      <dgm:t>
        <a:bodyPr/>
        <a:lstStyle/>
        <a:p>
          <a:endParaRPr lang="es-AR" sz="1000"/>
        </a:p>
      </dgm:t>
    </dgm:pt>
    <dgm:pt modelId="{BFBA8615-C823-4FE6-B320-5AB15A0C6F82}" type="pres">
      <dgm:prSet presAssocID="{1F831DC5-F108-41EE-BC2A-A24476184CA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6464FF0-5C8D-4EC4-9A8A-F88F49226D5C}" type="pres">
      <dgm:prSet presAssocID="{3BFB096D-1A68-4BB0-A9D8-81D88C80F508}" presName="horFlow" presStyleCnt="0"/>
      <dgm:spPr/>
    </dgm:pt>
    <dgm:pt modelId="{CB97C73B-9BA5-4A34-A42C-3AEDA859DE87}" type="pres">
      <dgm:prSet presAssocID="{3BFB096D-1A68-4BB0-A9D8-81D88C80F508}" presName="bigChev" presStyleLbl="node1" presStyleIdx="0" presStyleCnt="7"/>
      <dgm:spPr/>
    </dgm:pt>
    <dgm:pt modelId="{115A72CC-A6A3-47EC-AE34-87696CBD78B9}" type="pres">
      <dgm:prSet presAssocID="{7333B048-423C-4F57-A569-E32F9A27407A}" presName="parTrans" presStyleCnt="0"/>
      <dgm:spPr/>
    </dgm:pt>
    <dgm:pt modelId="{3A8BBF74-054B-49A5-9D6A-0982EE226CC1}" type="pres">
      <dgm:prSet presAssocID="{3C95F2A0-9CAC-4C0A-8609-905EB2181C8E}" presName="node" presStyleLbl="alignAccFollowNode1" presStyleIdx="0" presStyleCnt="14">
        <dgm:presLayoutVars>
          <dgm:bulletEnabled val="1"/>
        </dgm:presLayoutVars>
      </dgm:prSet>
      <dgm:spPr/>
    </dgm:pt>
    <dgm:pt modelId="{0911882A-8565-41F5-BF89-45D9AA995547}" type="pres">
      <dgm:prSet presAssocID="{357F7800-334A-4B38-9B3C-64ACC9131A9A}" presName="sibTrans" presStyleCnt="0"/>
      <dgm:spPr/>
    </dgm:pt>
    <dgm:pt modelId="{7A430B1E-C5DF-425D-8F97-B308BB809434}" type="pres">
      <dgm:prSet presAssocID="{09C07AE1-CBEE-4493-A417-3005174BF6BF}" presName="node" presStyleLbl="alignAccFollowNode1" presStyleIdx="1" presStyleCnt="14">
        <dgm:presLayoutVars>
          <dgm:bulletEnabled val="1"/>
        </dgm:presLayoutVars>
      </dgm:prSet>
      <dgm:spPr/>
    </dgm:pt>
    <dgm:pt modelId="{3D9F99BD-C531-4ED8-B324-EFE472AE907F}" type="pres">
      <dgm:prSet presAssocID="{61697B07-1AC3-47F8-9CBF-9FC1E937F3D0}" presName="sibTrans" presStyleCnt="0"/>
      <dgm:spPr/>
    </dgm:pt>
    <dgm:pt modelId="{AD287A47-BC1B-4021-B404-FDD5EEFD1812}" type="pres">
      <dgm:prSet presAssocID="{89EC2C80-104A-4FF2-8B19-C367B1FDFC39}" presName="node" presStyleLbl="alignAccFollowNode1" presStyleIdx="2" presStyleCnt="14">
        <dgm:presLayoutVars>
          <dgm:bulletEnabled val="1"/>
        </dgm:presLayoutVars>
      </dgm:prSet>
      <dgm:spPr/>
    </dgm:pt>
    <dgm:pt modelId="{CBF609B7-5BCE-47B1-8D47-DDEE537F81EF}" type="pres">
      <dgm:prSet presAssocID="{3BFB096D-1A68-4BB0-A9D8-81D88C80F508}" presName="vSp" presStyleCnt="0"/>
      <dgm:spPr/>
    </dgm:pt>
    <dgm:pt modelId="{E1038EB5-9F5B-46F2-9A9F-2A9ED66AEBCB}" type="pres">
      <dgm:prSet presAssocID="{888A34ED-684C-4723-8FCA-D113ED446175}" presName="horFlow" presStyleCnt="0"/>
      <dgm:spPr/>
    </dgm:pt>
    <dgm:pt modelId="{AA77D4AF-51D1-4DA3-8F2A-D7AF98A3962B}" type="pres">
      <dgm:prSet presAssocID="{888A34ED-684C-4723-8FCA-D113ED446175}" presName="bigChev" presStyleLbl="node1" presStyleIdx="1" presStyleCnt="7"/>
      <dgm:spPr/>
    </dgm:pt>
    <dgm:pt modelId="{73B571AC-0356-4583-8FBC-9E81C4354F7D}" type="pres">
      <dgm:prSet presAssocID="{A117B953-8DAC-4462-9F18-11B244DBD84A}" presName="parTrans" presStyleCnt="0"/>
      <dgm:spPr/>
    </dgm:pt>
    <dgm:pt modelId="{A5BD0667-AB4C-41AF-ABDC-6980B0602B22}" type="pres">
      <dgm:prSet presAssocID="{90091397-CBB1-40BD-899A-9258CDB44A46}" presName="node" presStyleLbl="alignAccFollowNode1" presStyleIdx="3" presStyleCnt="14">
        <dgm:presLayoutVars>
          <dgm:bulletEnabled val="1"/>
        </dgm:presLayoutVars>
      </dgm:prSet>
      <dgm:spPr/>
    </dgm:pt>
    <dgm:pt modelId="{11D34D28-5ED9-4F78-9764-5BDC4997CE9F}" type="pres">
      <dgm:prSet presAssocID="{F37433C7-B8B9-4088-ACB1-65F80BC4A45B}" presName="sibTrans" presStyleCnt="0"/>
      <dgm:spPr/>
    </dgm:pt>
    <dgm:pt modelId="{40AFB70D-EA63-44FE-A451-B94F5ECC1940}" type="pres">
      <dgm:prSet presAssocID="{CBCAFE4A-9830-4B35-AB0E-A6E1C772C0E1}" presName="node" presStyleLbl="alignAccFollowNode1" presStyleIdx="4" presStyleCnt="14">
        <dgm:presLayoutVars>
          <dgm:bulletEnabled val="1"/>
        </dgm:presLayoutVars>
      </dgm:prSet>
      <dgm:spPr/>
    </dgm:pt>
    <dgm:pt modelId="{093B4B8A-0997-4EA8-B97E-6B6357F3673D}" type="pres">
      <dgm:prSet presAssocID="{C04E6AB3-15FB-4023-AF48-D302BFFAC577}" presName="sibTrans" presStyleCnt="0"/>
      <dgm:spPr/>
    </dgm:pt>
    <dgm:pt modelId="{6941C287-9FDB-4393-9559-1425D158A219}" type="pres">
      <dgm:prSet presAssocID="{F761DA4B-1840-43F1-B9B1-7C21732076AD}" presName="node" presStyleLbl="alignAccFollowNode1" presStyleIdx="5" presStyleCnt="14">
        <dgm:presLayoutVars>
          <dgm:bulletEnabled val="1"/>
        </dgm:presLayoutVars>
      </dgm:prSet>
      <dgm:spPr/>
    </dgm:pt>
    <dgm:pt modelId="{5AA76A98-877E-427A-821A-CC244A92C54A}" type="pres">
      <dgm:prSet presAssocID="{2973CE27-00C9-4CC2-A28D-F78567B94FA0}" presName="sibTrans" presStyleCnt="0"/>
      <dgm:spPr/>
    </dgm:pt>
    <dgm:pt modelId="{145295AA-D71D-4F78-B708-10C457A025B1}" type="pres">
      <dgm:prSet presAssocID="{BF92D501-C8CD-412E-B5F9-A5A3E1822AD2}" presName="node" presStyleLbl="alignAccFollowNode1" presStyleIdx="6" presStyleCnt="14">
        <dgm:presLayoutVars>
          <dgm:bulletEnabled val="1"/>
        </dgm:presLayoutVars>
      </dgm:prSet>
      <dgm:spPr/>
    </dgm:pt>
    <dgm:pt modelId="{5D81E065-30F9-4561-A411-D49BE5D6DE40}" type="pres">
      <dgm:prSet presAssocID="{94A61467-37F3-4657-A072-DAF22BA4E274}" presName="sibTrans" presStyleCnt="0"/>
      <dgm:spPr/>
    </dgm:pt>
    <dgm:pt modelId="{77DB8013-47D2-43EE-AC4B-44292D20B2D7}" type="pres">
      <dgm:prSet presAssocID="{F03F952D-AF93-4C7C-98C9-5993C8D1B76E}" presName="node" presStyleLbl="alignAccFollowNode1" presStyleIdx="7" presStyleCnt="14">
        <dgm:presLayoutVars>
          <dgm:bulletEnabled val="1"/>
        </dgm:presLayoutVars>
      </dgm:prSet>
      <dgm:spPr/>
    </dgm:pt>
    <dgm:pt modelId="{3F3A055D-AA12-48FB-BD51-72D69967FE53}" type="pres">
      <dgm:prSet presAssocID="{1E018799-7D4C-4C6B-9B3D-52073A6891BE}" presName="sibTrans" presStyleCnt="0"/>
      <dgm:spPr/>
    </dgm:pt>
    <dgm:pt modelId="{699057AB-66E4-46DF-90F0-5C640A83C014}" type="pres">
      <dgm:prSet presAssocID="{390E9113-E7ED-481F-88AF-AE6786A01505}" presName="node" presStyleLbl="alignAccFollowNode1" presStyleIdx="8" presStyleCnt="14">
        <dgm:presLayoutVars>
          <dgm:bulletEnabled val="1"/>
        </dgm:presLayoutVars>
      </dgm:prSet>
      <dgm:spPr/>
    </dgm:pt>
    <dgm:pt modelId="{B49399F0-1705-4EE5-92AD-76E38C427467}" type="pres">
      <dgm:prSet presAssocID="{888A34ED-684C-4723-8FCA-D113ED446175}" presName="vSp" presStyleCnt="0"/>
      <dgm:spPr/>
    </dgm:pt>
    <dgm:pt modelId="{13554441-9833-47E6-9251-23328E5BB1B7}" type="pres">
      <dgm:prSet presAssocID="{8922A507-4C46-4F0D-9C00-5527A84D9762}" presName="horFlow" presStyleCnt="0"/>
      <dgm:spPr/>
    </dgm:pt>
    <dgm:pt modelId="{5E5C9642-772A-4089-9F31-D0D64BD5A614}" type="pres">
      <dgm:prSet presAssocID="{8922A507-4C46-4F0D-9C00-5527A84D9762}" presName="bigChev" presStyleLbl="node1" presStyleIdx="2" presStyleCnt="7"/>
      <dgm:spPr/>
    </dgm:pt>
    <dgm:pt modelId="{325D80A7-58D7-419A-9CE3-CDE7BBA21ED1}" type="pres">
      <dgm:prSet presAssocID="{A3B41033-48F6-4AD7-A5D4-4CAC2F7F9C2B}" presName="parTrans" presStyleCnt="0"/>
      <dgm:spPr/>
    </dgm:pt>
    <dgm:pt modelId="{A7460BCF-77E0-444D-B401-F1810849153D}" type="pres">
      <dgm:prSet presAssocID="{19ABB008-BB5F-46A8-BB37-2197C2ACA064}" presName="node" presStyleLbl="alignAccFollowNode1" presStyleIdx="9" presStyleCnt="14" custScaleX="154380">
        <dgm:presLayoutVars>
          <dgm:bulletEnabled val="1"/>
        </dgm:presLayoutVars>
      </dgm:prSet>
      <dgm:spPr/>
    </dgm:pt>
    <dgm:pt modelId="{4D5C12FD-24B4-4238-AEDE-8689EC72F2A1}" type="pres">
      <dgm:prSet presAssocID="{8922A507-4C46-4F0D-9C00-5527A84D9762}" presName="vSp" presStyleCnt="0"/>
      <dgm:spPr/>
    </dgm:pt>
    <dgm:pt modelId="{2990325B-ED1F-4FA3-A041-37DCDFF7421E}" type="pres">
      <dgm:prSet presAssocID="{BA893753-7B97-443C-BDF6-248D6871A379}" presName="horFlow" presStyleCnt="0"/>
      <dgm:spPr/>
    </dgm:pt>
    <dgm:pt modelId="{D2A0297F-7FBE-41DA-969A-6411B834269C}" type="pres">
      <dgm:prSet presAssocID="{BA893753-7B97-443C-BDF6-248D6871A379}" presName="bigChev" presStyleLbl="node1" presStyleIdx="3" presStyleCnt="7"/>
      <dgm:spPr/>
    </dgm:pt>
    <dgm:pt modelId="{E7AD206C-0C25-455A-9C49-D4C8D5EFBD2C}" type="pres">
      <dgm:prSet presAssocID="{C27329A6-EE6A-4BE5-81E3-D1A8C980A9D6}" presName="parTrans" presStyleCnt="0"/>
      <dgm:spPr/>
    </dgm:pt>
    <dgm:pt modelId="{FEAAC006-1610-4BDD-9438-F0779B40AF12}" type="pres">
      <dgm:prSet presAssocID="{9EAE318B-13F2-4D3C-B1AB-CCD8181DCB0E}" presName="node" presStyleLbl="alignAccFollowNode1" presStyleIdx="10" presStyleCnt="14">
        <dgm:presLayoutVars>
          <dgm:bulletEnabled val="1"/>
        </dgm:presLayoutVars>
      </dgm:prSet>
      <dgm:spPr/>
    </dgm:pt>
    <dgm:pt modelId="{026CE2F2-4BFA-4AA7-9CE4-7E0FD313A0E3}" type="pres">
      <dgm:prSet presAssocID="{FEF954CE-0166-4269-8DDB-9086E0556FB5}" presName="sibTrans" presStyleCnt="0"/>
      <dgm:spPr/>
    </dgm:pt>
    <dgm:pt modelId="{B5076550-E520-4712-A07E-786DFD84BDBA}" type="pres">
      <dgm:prSet presAssocID="{EC4B3F69-4851-4111-9FF7-0D80A0B809E6}" presName="node" presStyleLbl="alignAccFollowNode1" presStyleIdx="11" presStyleCnt="14">
        <dgm:presLayoutVars>
          <dgm:bulletEnabled val="1"/>
        </dgm:presLayoutVars>
      </dgm:prSet>
      <dgm:spPr/>
    </dgm:pt>
    <dgm:pt modelId="{C6B926A0-8404-4A1E-9B02-9844B5CE84EA}" type="pres">
      <dgm:prSet presAssocID="{BA893753-7B97-443C-BDF6-248D6871A379}" presName="vSp" presStyleCnt="0"/>
      <dgm:spPr/>
    </dgm:pt>
    <dgm:pt modelId="{FE025387-97D1-4FD2-8C8D-F7C863E21599}" type="pres">
      <dgm:prSet presAssocID="{00B1B954-44CC-4DBA-BD35-CBDB5E2E9543}" presName="horFlow" presStyleCnt="0"/>
      <dgm:spPr/>
    </dgm:pt>
    <dgm:pt modelId="{FC7F67E9-80D0-4F01-8AA0-35FD1D9E0F88}" type="pres">
      <dgm:prSet presAssocID="{00B1B954-44CC-4DBA-BD35-CBDB5E2E9543}" presName="bigChev" presStyleLbl="node1" presStyleIdx="4" presStyleCnt="7"/>
      <dgm:spPr/>
    </dgm:pt>
    <dgm:pt modelId="{8CFB4A3D-9A1A-4529-BE8A-A93AC48267EF}" type="pres">
      <dgm:prSet presAssocID="{00B1B954-44CC-4DBA-BD35-CBDB5E2E9543}" presName="vSp" presStyleCnt="0"/>
      <dgm:spPr/>
    </dgm:pt>
    <dgm:pt modelId="{8B3726CA-7BC4-4AE0-ACCB-270785DE9B89}" type="pres">
      <dgm:prSet presAssocID="{40DCA08F-0023-4796-AF22-D291AC3ADF9F}" presName="horFlow" presStyleCnt="0"/>
      <dgm:spPr/>
    </dgm:pt>
    <dgm:pt modelId="{BEE90FE3-9D5F-46D2-A7D8-B33BBC80BD8B}" type="pres">
      <dgm:prSet presAssocID="{40DCA08F-0023-4796-AF22-D291AC3ADF9F}" presName="bigChev" presStyleLbl="node1" presStyleIdx="5" presStyleCnt="7"/>
      <dgm:spPr/>
    </dgm:pt>
    <dgm:pt modelId="{16C4B057-1D77-4E3A-AFFB-6E2672EDFCB2}" type="pres">
      <dgm:prSet presAssocID="{C10A58FC-972B-433B-8622-5287DFB95A35}" presName="parTrans" presStyleCnt="0"/>
      <dgm:spPr/>
    </dgm:pt>
    <dgm:pt modelId="{8004D91C-CC21-4DEE-9FA2-C77E2B3B5947}" type="pres">
      <dgm:prSet presAssocID="{58E1DADD-DE6B-42BC-818E-03C773946D6F}" presName="node" presStyleLbl="alignAccFollowNode1" presStyleIdx="12" presStyleCnt="14" custScaleX="153395">
        <dgm:presLayoutVars>
          <dgm:bulletEnabled val="1"/>
        </dgm:presLayoutVars>
      </dgm:prSet>
      <dgm:spPr/>
    </dgm:pt>
    <dgm:pt modelId="{C8ABC16E-137B-45B0-968B-B1228C535A61}" type="pres">
      <dgm:prSet presAssocID="{40DCA08F-0023-4796-AF22-D291AC3ADF9F}" presName="vSp" presStyleCnt="0"/>
      <dgm:spPr/>
    </dgm:pt>
    <dgm:pt modelId="{5C29236D-0CA2-4A37-A7EB-F8D2D9371189}" type="pres">
      <dgm:prSet presAssocID="{8205E542-558E-4595-9725-3ED914049CD7}" presName="horFlow" presStyleCnt="0"/>
      <dgm:spPr/>
    </dgm:pt>
    <dgm:pt modelId="{086BBAB3-3E68-44CD-BE62-D85A182EFF1F}" type="pres">
      <dgm:prSet presAssocID="{8205E542-558E-4595-9725-3ED914049CD7}" presName="bigChev" presStyleLbl="node1" presStyleIdx="6" presStyleCnt="7"/>
      <dgm:spPr/>
    </dgm:pt>
    <dgm:pt modelId="{72402FCD-113F-43AA-9A2B-617210F97723}" type="pres">
      <dgm:prSet presAssocID="{44E9DB87-BC40-4847-A94B-D983E41942EA}" presName="parTrans" presStyleCnt="0"/>
      <dgm:spPr/>
    </dgm:pt>
    <dgm:pt modelId="{B30A7370-544A-4E86-8D6C-330F361E1ECE}" type="pres">
      <dgm:prSet presAssocID="{CB7B0814-1B40-4BB9-BA6A-0900C6A6E247}" presName="node" presStyleLbl="alignAccFollowNode1" presStyleIdx="13" presStyleCnt="14" custScaleX="153395">
        <dgm:presLayoutVars>
          <dgm:bulletEnabled val="1"/>
        </dgm:presLayoutVars>
      </dgm:prSet>
      <dgm:spPr/>
    </dgm:pt>
  </dgm:ptLst>
  <dgm:cxnLst>
    <dgm:cxn modelId="{2FFF3E04-9326-4406-AA57-5FBCF6027912}" type="presOf" srcId="{58E1DADD-DE6B-42BC-818E-03C773946D6F}" destId="{8004D91C-CC21-4DEE-9FA2-C77E2B3B5947}" srcOrd="0" destOrd="0" presId="urn:microsoft.com/office/officeart/2005/8/layout/lProcess3"/>
    <dgm:cxn modelId="{A765A806-D0E3-4FD9-BAA8-3A2DAFC9AB18}" srcId="{3BFB096D-1A68-4BB0-A9D8-81D88C80F508}" destId="{3C95F2A0-9CAC-4C0A-8609-905EB2181C8E}" srcOrd="0" destOrd="0" parTransId="{7333B048-423C-4F57-A569-E32F9A27407A}" sibTransId="{357F7800-334A-4B38-9B3C-64ACC9131A9A}"/>
    <dgm:cxn modelId="{C9D3FF12-CDA2-4E41-BF6A-EB60106A505A}" srcId="{888A34ED-684C-4723-8FCA-D113ED446175}" destId="{390E9113-E7ED-481F-88AF-AE6786A01505}" srcOrd="5" destOrd="0" parTransId="{0B964D46-C7A5-42E5-A2C0-B54FD9057F61}" sibTransId="{A5D168CD-5957-43F3-956F-C700EFA3B712}"/>
    <dgm:cxn modelId="{F5F6F413-1175-473A-9259-699FE1991A58}" type="presOf" srcId="{8922A507-4C46-4F0D-9C00-5527A84D9762}" destId="{5E5C9642-772A-4089-9F31-D0D64BD5A614}" srcOrd="0" destOrd="0" presId="urn:microsoft.com/office/officeart/2005/8/layout/lProcess3"/>
    <dgm:cxn modelId="{ABF2F116-4E3B-496B-A7B9-08FB8911A85D}" type="presOf" srcId="{BF92D501-C8CD-412E-B5F9-A5A3E1822AD2}" destId="{145295AA-D71D-4F78-B708-10C457A025B1}" srcOrd="0" destOrd="0" presId="urn:microsoft.com/office/officeart/2005/8/layout/lProcess3"/>
    <dgm:cxn modelId="{94245117-BDFB-4FAD-A5AA-82962C4DA23A}" type="presOf" srcId="{8205E542-558E-4595-9725-3ED914049CD7}" destId="{086BBAB3-3E68-44CD-BE62-D85A182EFF1F}" srcOrd="0" destOrd="0" presId="urn:microsoft.com/office/officeart/2005/8/layout/lProcess3"/>
    <dgm:cxn modelId="{CAF35C24-93B2-46D3-BB33-4BEC73AC3C72}" srcId="{BA893753-7B97-443C-BDF6-248D6871A379}" destId="{9EAE318B-13F2-4D3C-B1AB-CCD8181DCB0E}" srcOrd="0" destOrd="0" parTransId="{C27329A6-EE6A-4BE5-81E3-D1A8C980A9D6}" sibTransId="{FEF954CE-0166-4269-8DDB-9086E0556FB5}"/>
    <dgm:cxn modelId="{719D8232-2D41-40AB-8FBD-77CB7D786734}" type="presOf" srcId="{3BFB096D-1A68-4BB0-A9D8-81D88C80F508}" destId="{CB97C73B-9BA5-4A34-A42C-3AEDA859DE87}" srcOrd="0" destOrd="0" presId="urn:microsoft.com/office/officeart/2005/8/layout/lProcess3"/>
    <dgm:cxn modelId="{5353CC34-5C47-422E-88F9-3EE9A70A6BA2}" srcId="{1F831DC5-F108-41EE-BC2A-A24476184CAE}" destId="{40DCA08F-0023-4796-AF22-D291AC3ADF9F}" srcOrd="5" destOrd="0" parTransId="{351E9C3B-C3B2-44FD-97D7-2ECB59EF5262}" sibTransId="{86C93776-4B8E-43E0-9CEA-AB58F09C1E67}"/>
    <dgm:cxn modelId="{39AB223F-3790-46FD-8F6E-3874E49BEEE5}" srcId="{3BFB096D-1A68-4BB0-A9D8-81D88C80F508}" destId="{89EC2C80-104A-4FF2-8B19-C367B1FDFC39}" srcOrd="2" destOrd="0" parTransId="{97F7ADCD-70EB-49F2-8B4E-01CF5529AA9E}" sibTransId="{128B876E-7CE7-4135-B346-89D9E491E6DE}"/>
    <dgm:cxn modelId="{A23F0861-C2B8-4D30-AF72-757777F5CC9B}" srcId="{1F831DC5-F108-41EE-BC2A-A24476184CAE}" destId="{8922A507-4C46-4F0D-9C00-5527A84D9762}" srcOrd="2" destOrd="0" parTransId="{9F31B6CA-5C31-4DBE-801C-1B805EE148DE}" sibTransId="{F84CD349-7C49-4AC0-97DA-70216E853D1F}"/>
    <dgm:cxn modelId="{DFB10E66-5DA7-46D0-8762-FDA344B58973}" type="presOf" srcId="{EC4B3F69-4851-4111-9FF7-0D80A0B809E6}" destId="{B5076550-E520-4712-A07E-786DFD84BDBA}" srcOrd="0" destOrd="0" presId="urn:microsoft.com/office/officeart/2005/8/layout/lProcess3"/>
    <dgm:cxn modelId="{4763BB47-AF7A-45A8-80D3-774F0E5B0FB7}" srcId="{8922A507-4C46-4F0D-9C00-5527A84D9762}" destId="{19ABB008-BB5F-46A8-BB37-2197C2ACA064}" srcOrd="0" destOrd="0" parTransId="{A3B41033-48F6-4AD7-A5D4-4CAC2F7F9C2B}" sibTransId="{20C04C9C-2E0B-430D-965A-A55AC32093BA}"/>
    <dgm:cxn modelId="{34350468-2834-41C9-BBA1-ED81F6BF4A5D}" srcId="{BA893753-7B97-443C-BDF6-248D6871A379}" destId="{EC4B3F69-4851-4111-9FF7-0D80A0B809E6}" srcOrd="1" destOrd="0" parTransId="{5236F196-36A1-4B7A-8838-3F99DDDC5AA4}" sibTransId="{58B216C2-0CAA-4DDE-B1F1-0E2EF3CE8C15}"/>
    <dgm:cxn modelId="{5573B168-53CA-4DF3-8D33-9BC85933E7FC}" srcId="{888A34ED-684C-4723-8FCA-D113ED446175}" destId="{BF92D501-C8CD-412E-B5F9-A5A3E1822AD2}" srcOrd="3" destOrd="0" parTransId="{C06DF0BB-6F71-4B3E-B4DD-EFFE516BB5EC}" sibTransId="{94A61467-37F3-4657-A072-DAF22BA4E274}"/>
    <dgm:cxn modelId="{BFAFB249-CD58-420E-972C-653518EFF85C}" type="presOf" srcId="{00B1B954-44CC-4DBA-BD35-CBDB5E2E9543}" destId="{FC7F67E9-80D0-4F01-8AA0-35FD1D9E0F88}" srcOrd="0" destOrd="0" presId="urn:microsoft.com/office/officeart/2005/8/layout/lProcess3"/>
    <dgm:cxn modelId="{2966364B-9102-4FAB-832A-9E07AE84E5DD}" srcId="{3BFB096D-1A68-4BB0-A9D8-81D88C80F508}" destId="{09C07AE1-CBEE-4493-A417-3005174BF6BF}" srcOrd="1" destOrd="0" parTransId="{C30EDA14-68F7-4D64-90E2-3A1CDDFB5508}" sibTransId="{61697B07-1AC3-47F8-9CBF-9FC1E937F3D0}"/>
    <dgm:cxn modelId="{BD379E4D-7848-4B51-8521-239E3F579DE9}" type="presOf" srcId="{90091397-CBB1-40BD-899A-9258CDB44A46}" destId="{A5BD0667-AB4C-41AF-ABDC-6980B0602B22}" srcOrd="0" destOrd="0" presId="urn:microsoft.com/office/officeart/2005/8/layout/lProcess3"/>
    <dgm:cxn modelId="{4F29D874-7C1B-4E37-A6CA-91813FC1427A}" type="presOf" srcId="{CBCAFE4A-9830-4B35-AB0E-A6E1C772C0E1}" destId="{40AFB70D-EA63-44FE-A451-B94F5ECC1940}" srcOrd="0" destOrd="0" presId="urn:microsoft.com/office/officeart/2005/8/layout/lProcess3"/>
    <dgm:cxn modelId="{FA92DD57-F19D-4ADE-94CA-3BAC8A56EAF8}" type="presOf" srcId="{888A34ED-684C-4723-8FCA-D113ED446175}" destId="{AA77D4AF-51D1-4DA3-8F2A-D7AF98A3962B}" srcOrd="0" destOrd="0" presId="urn:microsoft.com/office/officeart/2005/8/layout/lProcess3"/>
    <dgm:cxn modelId="{27BF0C7B-6411-41A5-9A68-7ABD26B0856D}" type="presOf" srcId="{40DCA08F-0023-4796-AF22-D291AC3ADF9F}" destId="{BEE90FE3-9D5F-46D2-A7D8-B33BBC80BD8B}" srcOrd="0" destOrd="0" presId="urn:microsoft.com/office/officeart/2005/8/layout/lProcess3"/>
    <dgm:cxn modelId="{7746B282-8F14-4F83-9DF7-0608A1D9550B}" srcId="{888A34ED-684C-4723-8FCA-D113ED446175}" destId="{90091397-CBB1-40BD-899A-9258CDB44A46}" srcOrd="0" destOrd="0" parTransId="{A117B953-8DAC-4462-9F18-11B244DBD84A}" sibTransId="{F37433C7-B8B9-4088-ACB1-65F80BC4A45B}"/>
    <dgm:cxn modelId="{10A09D83-7A28-4F0D-BF0E-50E42DDF69A1}" type="presOf" srcId="{CB7B0814-1B40-4BB9-BA6A-0900C6A6E247}" destId="{B30A7370-544A-4E86-8D6C-330F361E1ECE}" srcOrd="0" destOrd="0" presId="urn:microsoft.com/office/officeart/2005/8/layout/lProcess3"/>
    <dgm:cxn modelId="{1E097B89-1BD5-4DA9-81CB-BB20DD364834}" type="presOf" srcId="{09C07AE1-CBEE-4493-A417-3005174BF6BF}" destId="{7A430B1E-C5DF-425D-8F97-B308BB809434}" srcOrd="0" destOrd="0" presId="urn:microsoft.com/office/officeart/2005/8/layout/lProcess3"/>
    <dgm:cxn modelId="{E524288D-DB1C-4CED-B033-EA80618402AC}" srcId="{1F831DC5-F108-41EE-BC2A-A24476184CAE}" destId="{888A34ED-684C-4723-8FCA-D113ED446175}" srcOrd="1" destOrd="0" parTransId="{4CB02BA7-DE4F-4908-A0B4-6BC3F235B9FC}" sibTransId="{858D3635-0C6D-4C78-B868-0541D170BE29}"/>
    <dgm:cxn modelId="{97D3988E-8B85-418C-B18A-C9548B90862C}" type="presOf" srcId="{F03F952D-AF93-4C7C-98C9-5993C8D1B76E}" destId="{77DB8013-47D2-43EE-AC4B-44292D20B2D7}" srcOrd="0" destOrd="0" presId="urn:microsoft.com/office/officeart/2005/8/layout/lProcess3"/>
    <dgm:cxn modelId="{11325490-CFB6-450E-AED5-5865CD140F00}" srcId="{1F831DC5-F108-41EE-BC2A-A24476184CAE}" destId="{BA893753-7B97-443C-BDF6-248D6871A379}" srcOrd="3" destOrd="0" parTransId="{CD0375AD-87B6-4FFC-A4EB-4E7587F7223D}" sibTransId="{7765D171-E1B7-4277-BBB7-B113F82A6DF4}"/>
    <dgm:cxn modelId="{F2AAD797-F30D-4594-A60F-3E0A405A48C3}" srcId="{8205E542-558E-4595-9725-3ED914049CD7}" destId="{CB7B0814-1B40-4BB9-BA6A-0900C6A6E247}" srcOrd="0" destOrd="0" parTransId="{44E9DB87-BC40-4847-A94B-D983E41942EA}" sibTransId="{33F21640-F682-4A3B-B0C5-083825660430}"/>
    <dgm:cxn modelId="{A4FB6EA4-BD9B-4723-AE1A-FC3210E57CB3}" type="presOf" srcId="{F761DA4B-1840-43F1-B9B1-7C21732076AD}" destId="{6941C287-9FDB-4393-9559-1425D158A219}" srcOrd="0" destOrd="0" presId="urn:microsoft.com/office/officeart/2005/8/layout/lProcess3"/>
    <dgm:cxn modelId="{A6D977B0-ECB0-4D09-B080-6CB4D162F158}" type="presOf" srcId="{89EC2C80-104A-4FF2-8B19-C367B1FDFC39}" destId="{AD287A47-BC1B-4021-B404-FDD5EEFD1812}" srcOrd="0" destOrd="0" presId="urn:microsoft.com/office/officeart/2005/8/layout/lProcess3"/>
    <dgm:cxn modelId="{1E5EA5B5-D9FD-4493-B1A2-00B915BA500C}" type="presOf" srcId="{BA893753-7B97-443C-BDF6-248D6871A379}" destId="{D2A0297F-7FBE-41DA-969A-6411B834269C}" srcOrd="0" destOrd="0" presId="urn:microsoft.com/office/officeart/2005/8/layout/lProcess3"/>
    <dgm:cxn modelId="{06F0EFB6-F52A-4542-B791-9B785CF9AC17}" srcId="{888A34ED-684C-4723-8FCA-D113ED446175}" destId="{F03F952D-AF93-4C7C-98C9-5993C8D1B76E}" srcOrd="4" destOrd="0" parTransId="{2D0117B7-36B0-4B07-8244-2A2C305AD596}" sibTransId="{1E018799-7D4C-4C6B-9B3D-52073A6891BE}"/>
    <dgm:cxn modelId="{FB0DFDB6-07C3-46DE-9F0D-560DF1E3229C}" type="presOf" srcId="{390E9113-E7ED-481F-88AF-AE6786A01505}" destId="{699057AB-66E4-46DF-90F0-5C640A83C014}" srcOrd="0" destOrd="0" presId="urn:microsoft.com/office/officeart/2005/8/layout/lProcess3"/>
    <dgm:cxn modelId="{48EB75B9-2889-4060-979E-CB136C01709F}" type="presOf" srcId="{9EAE318B-13F2-4D3C-B1AB-CCD8181DCB0E}" destId="{FEAAC006-1610-4BDD-9438-F0779B40AF12}" srcOrd="0" destOrd="0" presId="urn:microsoft.com/office/officeart/2005/8/layout/lProcess3"/>
    <dgm:cxn modelId="{14AAD7BC-50F6-455D-9326-6ED75895BEB8}" srcId="{1F831DC5-F108-41EE-BC2A-A24476184CAE}" destId="{3BFB096D-1A68-4BB0-A9D8-81D88C80F508}" srcOrd="0" destOrd="0" parTransId="{6B74B712-CDF1-43B6-830C-94D1BFCCFD66}" sibTransId="{F92F1CC9-A94E-4073-8993-8385C6456E4A}"/>
    <dgm:cxn modelId="{FA5250C7-D21F-44EB-A9E2-758BE20AECF6}" srcId="{1F831DC5-F108-41EE-BC2A-A24476184CAE}" destId="{00B1B954-44CC-4DBA-BD35-CBDB5E2E9543}" srcOrd="4" destOrd="0" parTransId="{E79AE3CA-41FF-4553-AF7F-10208CD9D621}" sibTransId="{5018E05D-A0CB-441B-97A3-755F1AD6E2EF}"/>
    <dgm:cxn modelId="{A9F071DF-4425-4962-88D2-A68DE30A10DA}" srcId="{888A34ED-684C-4723-8FCA-D113ED446175}" destId="{F761DA4B-1840-43F1-B9B1-7C21732076AD}" srcOrd="2" destOrd="0" parTransId="{AD8230BC-CB39-4A53-8308-F7EA4338DFFB}" sibTransId="{2973CE27-00C9-4CC2-A28D-F78567B94FA0}"/>
    <dgm:cxn modelId="{3BB923E5-E4D1-4D33-B92F-7414DD258B90}" type="presOf" srcId="{1F831DC5-F108-41EE-BC2A-A24476184CAE}" destId="{BFBA8615-C823-4FE6-B320-5AB15A0C6F82}" srcOrd="0" destOrd="0" presId="urn:microsoft.com/office/officeart/2005/8/layout/lProcess3"/>
    <dgm:cxn modelId="{EF4D41E5-C660-4AE4-818D-D65BD3584632}" srcId="{888A34ED-684C-4723-8FCA-D113ED446175}" destId="{CBCAFE4A-9830-4B35-AB0E-A6E1C772C0E1}" srcOrd="1" destOrd="0" parTransId="{640B05ED-D0F4-4FCA-83D1-D9E6948291F3}" sibTransId="{C04E6AB3-15FB-4023-AF48-D302BFFAC577}"/>
    <dgm:cxn modelId="{57ACD7E9-3E03-426A-96FA-92457DA790A6}" srcId="{40DCA08F-0023-4796-AF22-D291AC3ADF9F}" destId="{58E1DADD-DE6B-42BC-818E-03C773946D6F}" srcOrd="0" destOrd="0" parTransId="{C10A58FC-972B-433B-8622-5287DFB95A35}" sibTransId="{98DE654B-5F8A-4C1F-B7A1-C073D8633F86}"/>
    <dgm:cxn modelId="{7EAE1EEA-E0F9-4BF4-999E-29E06DC09BE0}" type="presOf" srcId="{19ABB008-BB5F-46A8-BB37-2197C2ACA064}" destId="{A7460BCF-77E0-444D-B401-F1810849153D}" srcOrd="0" destOrd="0" presId="urn:microsoft.com/office/officeart/2005/8/layout/lProcess3"/>
    <dgm:cxn modelId="{A9B9C1ED-A303-4A88-B2E7-92ADD775D0E1}" type="presOf" srcId="{3C95F2A0-9CAC-4C0A-8609-905EB2181C8E}" destId="{3A8BBF74-054B-49A5-9D6A-0982EE226CC1}" srcOrd="0" destOrd="0" presId="urn:microsoft.com/office/officeart/2005/8/layout/lProcess3"/>
    <dgm:cxn modelId="{355DEDF4-6237-4C95-8836-C8C26B167987}" srcId="{1F831DC5-F108-41EE-BC2A-A24476184CAE}" destId="{8205E542-558E-4595-9725-3ED914049CD7}" srcOrd="6" destOrd="0" parTransId="{5A7EFA03-39F3-4EAA-A10F-9BF40F50E257}" sibTransId="{2080BDB5-4373-4CFA-91FE-D5757046D595}"/>
    <dgm:cxn modelId="{2C1A4527-A522-4462-858C-A9D7F7EEEBBB}" type="presParOf" srcId="{BFBA8615-C823-4FE6-B320-5AB15A0C6F82}" destId="{76464FF0-5C8D-4EC4-9A8A-F88F49226D5C}" srcOrd="0" destOrd="0" presId="urn:microsoft.com/office/officeart/2005/8/layout/lProcess3"/>
    <dgm:cxn modelId="{4593E9A9-93FD-4131-BD73-4131B58B6EE2}" type="presParOf" srcId="{76464FF0-5C8D-4EC4-9A8A-F88F49226D5C}" destId="{CB97C73B-9BA5-4A34-A42C-3AEDA859DE87}" srcOrd="0" destOrd="0" presId="urn:microsoft.com/office/officeart/2005/8/layout/lProcess3"/>
    <dgm:cxn modelId="{97BC469D-7ECA-4F8A-80D1-D0DB0951BB7E}" type="presParOf" srcId="{76464FF0-5C8D-4EC4-9A8A-F88F49226D5C}" destId="{115A72CC-A6A3-47EC-AE34-87696CBD78B9}" srcOrd="1" destOrd="0" presId="urn:microsoft.com/office/officeart/2005/8/layout/lProcess3"/>
    <dgm:cxn modelId="{857A7BDD-06B1-4A8C-8E15-F98E54132690}" type="presParOf" srcId="{76464FF0-5C8D-4EC4-9A8A-F88F49226D5C}" destId="{3A8BBF74-054B-49A5-9D6A-0982EE226CC1}" srcOrd="2" destOrd="0" presId="urn:microsoft.com/office/officeart/2005/8/layout/lProcess3"/>
    <dgm:cxn modelId="{DE9C529E-0373-4EB2-B12A-115B5B3A4CD0}" type="presParOf" srcId="{76464FF0-5C8D-4EC4-9A8A-F88F49226D5C}" destId="{0911882A-8565-41F5-BF89-45D9AA995547}" srcOrd="3" destOrd="0" presId="urn:microsoft.com/office/officeart/2005/8/layout/lProcess3"/>
    <dgm:cxn modelId="{C8881BF4-C122-4F1E-89E3-A0861F0084C2}" type="presParOf" srcId="{76464FF0-5C8D-4EC4-9A8A-F88F49226D5C}" destId="{7A430B1E-C5DF-425D-8F97-B308BB809434}" srcOrd="4" destOrd="0" presId="urn:microsoft.com/office/officeart/2005/8/layout/lProcess3"/>
    <dgm:cxn modelId="{4C403E5E-E63F-4370-A1B4-D60E4E767FF0}" type="presParOf" srcId="{76464FF0-5C8D-4EC4-9A8A-F88F49226D5C}" destId="{3D9F99BD-C531-4ED8-B324-EFE472AE907F}" srcOrd="5" destOrd="0" presId="urn:microsoft.com/office/officeart/2005/8/layout/lProcess3"/>
    <dgm:cxn modelId="{0C647F0C-D983-414D-B6C6-CB5D9BC43E3A}" type="presParOf" srcId="{76464FF0-5C8D-4EC4-9A8A-F88F49226D5C}" destId="{AD287A47-BC1B-4021-B404-FDD5EEFD1812}" srcOrd="6" destOrd="0" presId="urn:microsoft.com/office/officeart/2005/8/layout/lProcess3"/>
    <dgm:cxn modelId="{512F12DA-2EAC-4EA7-9582-10FD8080B2DA}" type="presParOf" srcId="{BFBA8615-C823-4FE6-B320-5AB15A0C6F82}" destId="{CBF609B7-5BCE-47B1-8D47-DDEE537F81EF}" srcOrd="1" destOrd="0" presId="urn:microsoft.com/office/officeart/2005/8/layout/lProcess3"/>
    <dgm:cxn modelId="{AF935D7F-7480-41C2-BD7E-61AD6E3591C3}" type="presParOf" srcId="{BFBA8615-C823-4FE6-B320-5AB15A0C6F82}" destId="{E1038EB5-9F5B-46F2-9A9F-2A9ED66AEBCB}" srcOrd="2" destOrd="0" presId="urn:microsoft.com/office/officeart/2005/8/layout/lProcess3"/>
    <dgm:cxn modelId="{56E81D34-3B71-489C-A585-5C847085F7B2}" type="presParOf" srcId="{E1038EB5-9F5B-46F2-9A9F-2A9ED66AEBCB}" destId="{AA77D4AF-51D1-4DA3-8F2A-D7AF98A3962B}" srcOrd="0" destOrd="0" presId="urn:microsoft.com/office/officeart/2005/8/layout/lProcess3"/>
    <dgm:cxn modelId="{2EC0EB31-83E2-48F8-BA78-E979E155002D}" type="presParOf" srcId="{E1038EB5-9F5B-46F2-9A9F-2A9ED66AEBCB}" destId="{73B571AC-0356-4583-8FBC-9E81C4354F7D}" srcOrd="1" destOrd="0" presId="urn:microsoft.com/office/officeart/2005/8/layout/lProcess3"/>
    <dgm:cxn modelId="{5AE229B0-24C9-4CED-ACBD-F19DE8BE4C4F}" type="presParOf" srcId="{E1038EB5-9F5B-46F2-9A9F-2A9ED66AEBCB}" destId="{A5BD0667-AB4C-41AF-ABDC-6980B0602B22}" srcOrd="2" destOrd="0" presId="urn:microsoft.com/office/officeart/2005/8/layout/lProcess3"/>
    <dgm:cxn modelId="{5F57E07F-09FC-4CC2-B993-66FD373B558F}" type="presParOf" srcId="{E1038EB5-9F5B-46F2-9A9F-2A9ED66AEBCB}" destId="{11D34D28-5ED9-4F78-9764-5BDC4997CE9F}" srcOrd="3" destOrd="0" presId="urn:microsoft.com/office/officeart/2005/8/layout/lProcess3"/>
    <dgm:cxn modelId="{19DAD565-3627-4C7C-8962-CC086889B3CA}" type="presParOf" srcId="{E1038EB5-9F5B-46F2-9A9F-2A9ED66AEBCB}" destId="{40AFB70D-EA63-44FE-A451-B94F5ECC1940}" srcOrd="4" destOrd="0" presId="urn:microsoft.com/office/officeart/2005/8/layout/lProcess3"/>
    <dgm:cxn modelId="{C197B42D-1084-47BC-81FF-6988ED672BE4}" type="presParOf" srcId="{E1038EB5-9F5B-46F2-9A9F-2A9ED66AEBCB}" destId="{093B4B8A-0997-4EA8-B97E-6B6357F3673D}" srcOrd="5" destOrd="0" presId="urn:microsoft.com/office/officeart/2005/8/layout/lProcess3"/>
    <dgm:cxn modelId="{BF4020D3-2838-4554-AB43-32353AD007B8}" type="presParOf" srcId="{E1038EB5-9F5B-46F2-9A9F-2A9ED66AEBCB}" destId="{6941C287-9FDB-4393-9559-1425D158A219}" srcOrd="6" destOrd="0" presId="urn:microsoft.com/office/officeart/2005/8/layout/lProcess3"/>
    <dgm:cxn modelId="{82A633E5-4161-487B-A684-3D3D794231B9}" type="presParOf" srcId="{E1038EB5-9F5B-46F2-9A9F-2A9ED66AEBCB}" destId="{5AA76A98-877E-427A-821A-CC244A92C54A}" srcOrd="7" destOrd="0" presId="urn:microsoft.com/office/officeart/2005/8/layout/lProcess3"/>
    <dgm:cxn modelId="{79748324-F012-4ABC-AC88-07628B3A807A}" type="presParOf" srcId="{E1038EB5-9F5B-46F2-9A9F-2A9ED66AEBCB}" destId="{145295AA-D71D-4F78-B708-10C457A025B1}" srcOrd="8" destOrd="0" presId="urn:microsoft.com/office/officeart/2005/8/layout/lProcess3"/>
    <dgm:cxn modelId="{0E830C59-BAF2-40DE-AA49-3CABFD399A64}" type="presParOf" srcId="{E1038EB5-9F5B-46F2-9A9F-2A9ED66AEBCB}" destId="{5D81E065-30F9-4561-A411-D49BE5D6DE40}" srcOrd="9" destOrd="0" presId="urn:microsoft.com/office/officeart/2005/8/layout/lProcess3"/>
    <dgm:cxn modelId="{EE77F8E3-8584-4927-BDF1-A0CCFA30CE41}" type="presParOf" srcId="{E1038EB5-9F5B-46F2-9A9F-2A9ED66AEBCB}" destId="{77DB8013-47D2-43EE-AC4B-44292D20B2D7}" srcOrd="10" destOrd="0" presId="urn:microsoft.com/office/officeart/2005/8/layout/lProcess3"/>
    <dgm:cxn modelId="{D48E419A-2D18-49C1-AD00-866963B9B97D}" type="presParOf" srcId="{E1038EB5-9F5B-46F2-9A9F-2A9ED66AEBCB}" destId="{3F3A055D-AA12-48FB-BD51-72D69967FE53}" srcOrd="11" destOrd="0" presId="urn:microsoft.com/office/officeart/2005/8/layout/lProcess3"/>
    <dgm:cxn modelId="{FF15E472-2CE3-4C3D-9F2D-BDB37A7AB25B}" type="presParOf" srcId="{E1038EB5-9F5B-46F2-9A9F-2A9ED66AEBCB}" destId="{699057AB-66E4-46DF-90F0-5C640A83C014}" srcOrd="12" destOrd="0" presId="urn:microsoft.com/office/officeart/2005/8/layout/lProcess3"/>
    <dgm:cxn modelId="{6F08ED15-A1C9-428F-93EB-7DDC963B9F43}" type="presParOf" srcId="{BFBA8615-C823-4FE6-B320-5AB15A0C6F82}" destId="{B49399F0-1705-4EE5-92AD-76E38C427467}" srcOrd="3" destOrd="0" presId="urn:microsoft.com/office/officeart/2005/8/layout/lProcess3"/>
    <dgm:cxn modelId="{B1C01174-75FE-488D-9682-E2C7E4FDFFBD}" type="presParOf" srcId="{BFBA8615-C823-4FE6-B320-5AB15A0C6F82}" destId="{13554441-9833-47E6-9251-23328E5BB1B7}" srcOrd="4" destOrd="0" presId="urn:microsoft.com/office/officeart/2005/8/layout/lProcess3"/>
    <dgm:cxn modelId="{DCCB45BE-0921-42A8-8D11-AA1FB96C9FD7}" type="presParOf" srcId="{13554441-9833-47E6-9251-23328E5BB1B7}" destId="{5E5C9642-772A-4089-9F31-D0D64BD5A614}" srcOrd="0" destOrd="0" presId="urn:microsoft.com/office/officeart/2005/8/layout/lProcess3"/>
    <dgm:cxn modelId="{1DB8BD13-E974-4057-B3FB-DF49C290C62E}" type="presParOf" srcId="{13554441-9833-47E6-9251-23328E5BB1B7}" destId="{325D80A7-58D7-419A-9CE3-CDE7BBA21ED1}" srcOrd="1" destOrd="0" presId="urn:microsoft.com/office/officeart/2005/8/layout/lProcess3"/>
    <dgm:cxn modelId="{5F961E84-5F13-447A-BB50-398A5CC1AEA6}" type="presParOf" srcId="{13554441-9833-47E6-9251-23328E5BB1B7}" destId="{A7460BCF-77E0-444D-B401-F1810849153D}" srcOrd="2" destOrd="0" presId="urn:microsoft.com/office/officeart/2005/8/layout/lProcess3"/>
    <dgm:cxn modelId="{A7340B34-6439-4ABA-A7C3-F84E8251EE14}" type="presParOf" srcId="{BFBA8615-C823-4FE6-B320-5AB15A0C6F82}" destId="{4D5C12FD-24B4-4238-AEDE-8689EC72F2A1}" srcOrd="5" destOrd="0" presId="urn:microsoft.com/office/officeart/2005/8/layout/lProcess3"/>
    <dgm:cxn modelId="{144B2DCB-FB21-4B3B-9622-3CF7CE414218}" type="presParOf" srcId="{BFBA8615-C823-4FE6-B320-5AB15A0C6F82}" destId="{2990325B-ED1F-4FA3-A041-37DCDFF7421E}" srcOrd="6" destOrd="0" presId="urn:microsoft.com/office/officeart/2005/8/layout/lProcess3"/>
    <dgm:cxn modelId="{61DC49E2-320B-4614-A970-E92EBA80F714}" type="presParOf" srcId="{2990325B-ED1F-4FA3-A041-37DCDFF7421E}" destId="{D2A0297F-7FBE-41DA-969A-6411B834269C}" srcOrd="0" destOrd="0" presId="urn:microsoft.com/office/officeart/2005/8/layout/lProcess3"/>
    <dgm:cxn modelId="{847A9E9E-EC8F-4307-9277-0A34B2818B07}" type="presParOf" srcId="{2990325B-ED1F-4FA3-A041-37DCDFF7421E}" destId="{E7AD206C-0C25-455A-9C49-D4C8D5EFBD2C}" srcOrd="1" destOrd="0" presId="urn:microsoft.com/office/officeart/2005/8/layout/lProcess3"/>
    <dgm:cxn modelId="{E8F42333-E8F1-4BFF-B65F-1A6A28796DF0}" type="presParOf" srcId="{2990325B-ED1F-4FA3-A041-37DCDFF7421E}" destId="{FEAAC006-1610-4BDD-9438-F0779B40AF12}" srcOrd="2" destOrd="0" presId="urn:microsoft.com/office/officeart/2005/8/layout/lProcess3"/>
    <dgm:cxn modelId="{EFD3E500-EF31-4EF3-9501-856B0A30C436}" type="presParOf" srcId="{2990325B-ED1F-4FA3-A041-37DCDFF7421E}" destId="{026CE2F2-4BFA-4AA7-9CE4-7E0FD313A0E3}" srcOrd="3" destOrd="0" presId="urn:microsoft.com/office/officeart/2005/8/layout/lProcess3"/>
    <dgm:cxn modelId="{7BEE1E2E-BE34-4D15-9583-1847F1EE0DAB}" type="presParOf" srcId="{2990325B-ED1F-4FA3-A041-37DCDFF7421E}" destId="{B5076550-E520-4712-A07E-786DFD84BDBA}" srcOrd="4" destOrd="0" presId="urn:microsoft.com/office/officeart/2005/8/layout/lProcess3"/>
    <dgm:cxn modelId="{49CCFDB9-79A9-4D66-8E30-707C0E30D184}" type="presParOf" srcId="{BFBA8615-C823-4FE6-B320-5AB15A0C6F82}" destId="{C6B926A0-8404-4A1E-9B02-9844B5CE84EA}" srcOrd="7" destOrd="0" presId="urn:microsoft.com/office/officeart/2005/8/layout/lProcess3"/>
    <dgm:cxn modelId="{B89CC119-C31C-46E2-A486-8F946A487A49}" type="presParOf" srcId="{BFBA8615-C823-4FE6-B320-5AB15A0C6F82}" destId="{FE025387-97D1-4FD2-8C8D-F7C863E21599}" srcOrd="8" destOrd="0" presId="urn:microsoft.com/office/officeart/2005/8/layout/lProcess3"/>
    <dgm:cxn modelId="{D6D3D27B-9D70-480C-92D3-7B007E4D5686}" type="presParOf" srcId="{FE025387-97D1-4FD2-8C8D-F7C863E21599}" destId="{FC7F67E9-80D0-4F01-8AA0-35FD1D9E0F88}" srcOrd="0" destOrd="0" presId="urn:microsoft.com/office/officeart/2005/8/layout/lProcess3"/>
    <dgm:cxn modelId="{D3F1ED44-3417-4E88-BABF-3A7128180BB1}" type="presParOf" srcId="{BFBA8615-C823-4FE6-B320-5AB15A0C6F82}" destId="{8CFB4A3D-9A1A-4529-BE8A-A93AC48267EF}" srcOrd="9" destOrd="0" presId="urn:microsoft.com/office/officeart/2005/8/layout/lProcess3"/>
    <dgm:cxn modelId="{F8745C69-C12F-4343-BFC5-83EE801B666F}" type="presParOf" srcId="{BFBA8615-C823-4FE6-B320-5AB15A0C6F82}" destId="{8B3726CA-7BC4-4AE0-ACCB-270785DE9B89}" srcOrd="10" destOrd="0" presId="urn:microsoft.com/office/officeart/2005/8/layout/lProcess3"/>
    <dgm:cxn modelId="{B0F4B45B-8E98-4EE1-AA4A-24CA0D67F8E4}" type="presParOf" srcId="{8B3726CA-7BC4-4AE0-ACCB-270785DE9B89}" destId="{BEE90FE3-9D5F-46D2-A7D8-B33BBC80BD8B}" srcOrd="0" destOrd="0" presId="urn:microsoft.com/office/officeart/2005/8/layout/lProcess3"/>
    <dgm:cxn modelId="{8D548F08-7936-4112-B150-E92EA18AD112}" type="presParOf" srcId="{8B3726CA-7BC4-4AE0-ACCB-270785DE9B89}" destId="{16C4B057-1D77-4E3A-AFFB-6E2672EDFCB2}" srcOrd="1" destOrd="0" presId="urn:microsoft.com/office/officeart/2005/8/layout/lProcess3"/>
    <dgm:cxn modelId="{897B6CDF-D0DA-4CC4-B8C7-F42A6ADFE5CA}" type="presParOf" srcId="{8B3726CA-7BC4-4AE0-ACCB-270785DE9B89}" destId="{8004D91C-CC21-4DEE-9FA2-C77E2B3B5947}" srcOrd="2" destOrd="0" presId="urn:microsoft.com/office/officeart/2005/8/layout/lProcess3"/>
    <dgm:cxn modelId="{B2B0D8A2-9005-4F7D-AE1C-4535AFAFE9A4}" type="presParOf" srcId="{BFBA8615-C823-4FE6-B320-5AB15A0C6F82}" destId="{C8ABC16E-137B-45B0-968B-B1228C535A61}" srcOrd="11" destOrd="0" presId="urn:microsoft.com/office/officeart/2005/8/layout/lProcess3"/>
    <dgm:cxn modelId="{A1CB6832-88AD-44A4-973F-9951D546EF1E}" type="presParOf" srcId="{BFBA8615-C823-4FE6-B320-5AB15A0C6F82}" destId="{5C29236D-0CA2-4A37-A7EB-F8D2D9371189}" srcOrd="12" destOrd="0" presId="urn:microsoft.com/office/officeart/2005/8/layout/lProcess3"/>
    <dgm:cxn modelId="{CDE75A35-2373-4423-A5E7-1EBC2ECCACD5}" type="presParOf" srcId="{5C29236D-0CA2-4A37-A7EB-F8D2D9371189}" destId="{086BBAB3-3E68-44CD-BE62-D85A182EFF1F}" srcOrd="0" destOrd="0" presId="urn:microsoft.com/office/officeart/2005/8/layout/lProcess3"/>
    <dgm:cxn modelId="{804B889D-B15E-4648-A03E-AD654B3C140D}" type="presParOf" srcId="{5C29236D-0CA2-4A37-A7EB-F8D2D9371189}" destId="{72402FCD-113F-43AA-9A2B-617210F97723}" srcOrd="1" destOrd="0" presId="urn:microsoft.com/office/officeart/2005/8/layout/lProcess3"/>
    <dgm:cxn modelId="{80ACB535-F533-424E-AA6A-DBADA0A78525}" type="presParOf" srcId="{5C29236D-0CA2-4A37-A7EB-F8D2D9371189}" destId="{B30A7370-544A-4E86-8D6C-330F361E1ECE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5BE95-993D-1D48-8F40-23E6C6FC0E9E}">
      <dsp:nvSpPr>
        <dsp:cNvPr id="0" name=""/>
        <dsp:cNvSpPr/>
      </dsp:nvSpPr>
      <dsp:spPr>
        <a:xfrm>
          <a:off x="205260" y="353096"/>
          <a:ext cx="2395343" cy="863505"/>
        </a:xfrm>
        <a:prstGeom prst="chevron">
          <a:avLst/>
        </a:prstGeom>
        <a:solidFill>
          <a:srgbClr val="84BD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Calibri" panose="020F0502020204030204" pitchFamily="34" charset="0"/>
              <a:ea typeface="Raleway" charset="0"/>
              <a:cs typeface="Raleway" charset="0"/>
            </a:rPr>
            <a:t>Diagnóstico</a:t>
          </a:r>
          <a:br>
            <a:rPr lang="en-US" sz="1800" b="1" kern="1200" dirty="0">
              <a:latin typeface="Calibri" panose="020F0502020204030204" pitchFamily="34" charset="0"/>
              <a:ea typeface="Raleway" charset="0"/>
              <a:cs typeface="Raleway" charset="0"/>
            </a:rPr>
          </a:br>
          <a:r>
            <a:rPr lang="en-US" sz="1800" b="1" kern="1200" dirty="0" err="1">
              <a:latin typeface="Calibri" panose="020F0502020204030204" pitchFamily="34" charset="0"/>
              <a:ea typeface="Raleway" charset="0"/>
              <a:cs typeface="Raleway" charset="0"/>
            </a:rPr>
            <a:t>Energético</a:t>
          </a:r>
          <a:endParaRPr lang="en-US" sz="1800" b="1" kern="1200" dirty="0">
            <a:latin typeface="Calibri" panose="020F0502020204030204" pitchFamily="34" charset="0"/>
            <a:ea typeface="Raleway" charset="0"/>
            <a:cs typeface="Raleway" charset="0"/>
          </a:endParaRPr>
        </a:p>
      </dsp:txBody>
      <dsp:txXfrm>
        <a:off x="637013" y="353096"/>
        <a:ext cx="1531838" cy="863505"/>
      </dsp:txXfrm>
    </dsp:sp>
    <dsp:sp modelId="{960A8EAC-FB35-6D4A-89E7-78376F2B9C51}">
      <dsp:nvSpPr>
        <dsp:cNvPr id="0" name=""/>
        <dsp:cNvSpPr/>
      </dsp:nvSpPr>
      <dsp:spPr>
        <a:xfrm>
          <a:off x="2264624" y="353096"/>
          <a:ext cx="2444369" cy="863505"/>
        </a:xfrm>
        <a:prstGeom prst="chevron">
          <a:avLst/>
        </a:prstGeom>
        <a:solidFill>
          <a:srgbClr val="84BD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ea typeface="Raleway" charset="0"/>
              <a:cs typeface="Raleway" charset="0"/>
            </a:rPr>
            <a:t>Plan de</a:t>
          </a:r>
          <a:r>
            <a:rPr lang="en-US" sz="1800" b="1" kern="1200" baseline="0" dirty="0">
              <a:latin typeface="Calibri" panose="020F0502020204030204" pitchFamily="34" charset="0"/>
              <a:ea typeface="Raleway" charset="0"/>
              <a:cs typeface="Raleway" charset="0"/>
            </a:rPr>
            <a:t> </a:t>
          </a:r>
          <a:r>
            <a:rPr lang="en-US" sz="1800" b="1" kern="1200" baseline="0" dirty="0" err="1">
              <a:latin typeface="Calibri" panose="020F0502020204030204" pitchFamily="34" charset="0"/>
              <a:ea typeface="Raleway" charset="0"/>
              <a:cs typeface="Raleway" charset="0"/>
            </a:rPr>
            <a:t>Optimizaci</a:t>
          </a:r>
          <a:r>
            <a:rPr lang="es-ES" sz="1800" b="1" kern="1200" baseline="0" dirty="0" err="1">
              <a:latin typeface="Calibri" panose="020F0502020204030204" pitchFamily="34" charset="0"/>
              <a:ea typeface="Raleway" charset="0"/>
              <a:cs typeface="Raleway" charset="0"/>
            </a:rPr>
            <a:t>ón</a:t>
          </a:r>
          <a:r>
            <a:rPr lang="es-ES" sz="1800" b="1" kern="1200" baseline="0" dirty="0">
              <a:latin typeface="Calibri" panose="020F0502020204030204" pitchFamily="34" charset="0"/>
              <a:ea typeface="Raleway" charset="0"/>
              <a:cs typeface="Raleway" charset="0"/>
            </a:rPr>
            <a:t> Energética</a:t>
          </a:r>
          <a:endParaRPr lang="en-US" sz="1800" b="1" kern="1200" dirty="0">
            <a:latin typeface="Calibri" panose="020F0502020204030204" pitchFamily="34" charset="0"/>
            <a:ea typeface="Raleway" charset="0"/>
            <a:cs typeface="Raleway" charset="0"/>
          </a:endParaRPr>
        </a:p>
      </dsp:txBody>
      <dsp:txXfrm>
        <a:off x="2696377" y="353096"/>
        <a:ext cx="1580864" cy="863505"/>
      </dsp:txXfrm>
    </dsp:sp>
    <dsp:sp modelId="{9444D243-EF34-454D-A6AA-5DED9AA3227A}">
      <dsp:nvSpPr>
        <dsp:cNvPr id="0" name=""/>
        <dsp:cNvSpPr/>
      </dsp:nvSpPr>
      <dsp:spPr>
        <a:xfrm>
          <a:off x="4373830" y="353096"/>
          <a:ext cx="2512283" cy="863505"/>
        </a:xfrm>
        <a:prstGeom prst="chevron">
          <a:avLst/>
        </a:prstGeom>
        <a:solidFill>
          <a:srgbClr val="84BD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Calibri" panose="020F0502020204030204" pitchFamily="34" charset="0"/>
              <a:ea typeface="Raleway" charset="0"/>
              <a:cs typeface="Raleway" charset="0"/>
            </a:rPr>
            <a:t>Operaci</a:t>
          </a:r>
          <a:r>
            <a:rPr lang="es-ES" sz="1800" b="1" kern="1200" dirty="0" err="1">
              <a:latin typeface="Calibri" panose="020F0502020204030204" pitchFamily="34" charset="0"/>
              <a:ea typeface="Raleway" charset="0"/>
              <a:cs typeface="Raleway" charset="0"/>
            </a:rPr>
            <a:t>ón</a:t>
          </a:r>
          <a:r>
            <a:rPr lang="es-ES" sz="1800" b="1" kern="1200" dirty="0">
              <a:latin typeface="Calibri" panose="020F0502020204030204" pitchFamily="34" charset="0"/>
              <a:ea typeface="Raleway" charset="0"/>
              <a:cs typeface="Raleway" charset="0"/>
            </a:rPr>
            <a:t> y Mantenimiento</a:t>
          </a:r>
          <a:endParaRPr lang="en-US" sz="1800" b="1" kern="1200" dirty="0">
            <a:latin typeface="Calibri" panose="020F0502020204030204" pitchFamily="34" charset="0"/>
            <a:ea typeface="Raleway" charset="0"/>
            <a:cs typeface="Raleway" charset="0"/>
          </a:endParaRPr>
        </a:p>
      </dsp:txBody>
      <dsp:txXfrm>
        <a:off x="4805583" y="353096"/>
        <a:ext cx="1648778" cy="863505"/>
      </dsp:txXfrm>
    </dsp:sp>
    <dsp:sp modelId="{D27D3F49-87DA-E24F-80EF-7485DE0970E4}">
      <dsp:nvSpPr>
        <dsp:cNvPr id="0" name=""/>
        <dsp:cNvSpPr/>
      </dsp:nvSpPr>
      <dsp:spPr>
        <a:xfrm>
          <a:off x="6557079" y="353096"/>
          <a:ext cx="2155504" cy="863505"/>
        </a:xfrm>
        <a:prstGeom prst="chevron">
          <a:avLst/>
        </a:prstGeom>
        <a:solidFill>
          <a:srgbClr val="84BD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Calibri" panose="020F0502020204030204" pitchFamily="34" charset="0"/>
              <a:ea typeface="Raleway" charset="0"/>
              <a:cs typeface="Raleway" charset="0"/>
            </a:rPr>
            <a:t>Medida</a:t>
          </a:r>
          <a:r>
            <a:rPr lang="en-US" sz="1800" b="1" kern="1200" dirty="0">
              <a:latin typeface="Calibri" panose="020F0502020204030204" pitchFamily="34" charset="0"/>
              <a:ea typeface="Raleway" charset="0"/>
              <a:cs typeface="Raleway" charset="0"/>
            </a:rPr>
            <a:t> y </a:t>
          </a:r>
          <a:r>
            <a:rPr lang="en-US" sz="1800" b="1" kern="1200" dirty="0" err="1">
              <a:latin typeface="Calibri" panose="020F0502020204030204" pitchFamily="34" charset="0"/>
              <a:ea typeface="Raleway" charset="0"/>
              <a:cs typeface="Raleway" charset="0"/>
            </a:rPr>
            <a:t>Verificaci</a:t>
          </a:r>
          <a:r>
            <a:rPr lang="es-ES" sz="1800" b="1" kern="1200" dirty="0" err="1">
              <a:latin typeface="Calibri" panose="020F0502020204030204" pitchFamily="34" charset="0"/>
              <a:ea typeface="Raleway" charset="0"/>
              <a:cs typeface="Raleway" charset="0"/>
            </a:rPr>
            <a:t>ón</a:t>
          </a:r>
          <a:endParaRPr lang="en-US" sz="1800" b="1" kern="1200" dirty="0">
            <a:latin typeface="Calibri" panose="020F0502020204030204" pitchFamily="34" charset="0"/>
            <a:ea typeface="Raleway" charset="0"/>
            <a:cs typeface="Raleway" charset="0"/>
          </a:endParaRPr>
        </a:p>
      </dsp:txBody>
      <dsp:txXfrm>
        <a:off x="6988832" y="353096"/>
        <a:ext cx="1291999" cy="863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E853A-507A-D743-B1D9-7695E833989F}">
      <dsp:nvSpPr>
        <dsp:cNvPr id="0" name=""/>
        <dsp:cNvSpPr/>
      </dsp:nvSpPr>
      <dsp:spPr>
        <a:xfrm>
          <a:off x="1571154" y="359"/>
          <a:ext cx="2356731" cy="1403826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>
              <a:latin typeface="Calibri" panose="020F0502020204030204" pitchFamily="34" charset="0"/>
              <a:ea typeface="Raleway" charset="0"/>
              <a:cs typeface="Raleway" charset="0"/>
            </a:rPr>
            <a:t>Especialistas</a:t>
          </a:r>
          <a:r>
            <a:rPr lang="en-US" sz="1200" kern="1200" dirty="0">
              <a:latin typeface="Calibri" panose="020F0502020204030204" pitchFamily="34" charset="0"/>
              <a:ea typeface="Raleway" charset="0"/>
              <a:cs typeface="Raleway" charset="0"/>
            </a:rPr>
            <a:t> en </a:t>
          </a:r>
          <a:r>
            <a:rPr lang="en-US" sz="1200" kern="1200" dirty="0" err="1">
              <a:latin typeface="Calibri" panose="020F0502020204030204" pitchFamily="34" charset="0"/>
              <a:ea typeface="Raleway" charset="0"/>
              <a:cs typeface="Raleway" charset="0"/>
            </a:rPr>
            <a:t>procesos</a:t>
          </a:r>
          <a:r>
            <a:rPr lang="en-US" sz="1200" kern="1200" dirty="0">
              <a:latin typeface="Calibri" panose="020F0502020204030204" pitchFamily="34" charset="0"/>
              <a:ea typeface="Raleway" charset="0"/>
              <a:cs typeface="Raleway" charset="0"/>
            </a:rPr>
            <a:t> de </a:t>
          </a:r>
          <a:r>
            <a:rPr lang="en-US" sz="1200" kern="1200" dirty="0" err="1">
              <a:latin typeface="Calibri" panose="020F0502020204030204" pitchFamily="34" charset="0"/>
              <a:ea typeface="Raleway" charset="0"/>
              <a:cs typeface="Raleway" charset="0"/>
            </a:rPr>
            <a:t>negocios</a:t>
          </a:r>
          <a:endParaRPr lang="en-US" sz="1200" kern="1200" dirty="0">
            <a:latin typeface="Calibri" panose="020F0502020204030204" pitchFamily="34" charset="0"/>
            <a:ea typeface="Raleway" charset="0"/>
            <a:cs typeface="Raleway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>
              <a:latin typeface="Calibri" panose="020F0502020204030204" pitchFamily="34" charset="0"/>
              <a:ea typeface="Raleway" charset="0"/>
              <a:cs typeface="Raleway" charset="0"/>
            </a:rPr>
            <a:t>Expertos</a:t>
          </a:r>
          <a:r>
            <a:rPr lang="en-US" sz="1200" kern="1200" dirty="0">
              <a:latin typeface="Calibri" panose="020F0502020204030204" pitchFamily="34" charset="0"/>
              <a:ea typeface="Raleway" charset="0"/>
              <a:cs typeface="Raleway" charset="0"/>
            </a:rPr>
            <a:t> en el sector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>
              <a:latin typeface="Calibri" panose="020F0502020204030204" pitchFamily="34" charset="0"/>
              <a:ea typeface="Raleway" charset="0"/>
              <a:cs typeface="Raleway" charset="0"/>
            </a:rPr>
            <a:t>Conocimiento</a:t>
          </a:r>
          <a:r>
            <a:rPr lang="en-US" sz="1200" kern="1200" dirty="0">
              <a:latin typeface="Calibri" panose="020F0502020204030204" pitchFamily="34" charset="0"/>
              <a:ea typeface="Raleway" charset="0"/>
              <a:cs typeface="Raleway" charset="0"/>
            </a:rPr>
            <a:t> del </a:t>
          </a:r>
          <a:r>
            <a:rPr lang="en-US" sz="1200" kern="1200" dirty="0" err="1">
              <a:latin typeface="Calibri" panose="020F0502020204030204" pitchFamily="34" charset="0"/>
              <a:ea typeface="Raleway" charset="0"/>
              <a:cs typeface="Raleway" charset="0"/>
            </a:rPr>
            <a:t>mercado</a:t>
          </a:r>
          <a:endParaRPr lang="en-US" sz="1200" kern="1200" dirty="0">
            <a:latin typeface="Calibri" panose="020F0502020204030204" pitchFamily="34" charset="0"/>
            <a:ea typeface="Raleway" charset="0"/>
            <a:cs typeface="Raleway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latin typeface="Calibri" panose="020F0502020204030204" pitchFamily="34" charset="0"/>
              <a:ea typeface="Raleway" charset="0"/>
              <a:cs typeface="Raleway" charset="0"/>
            </a:rPr>
            <a:t>Ejecución local</a:t>
          </a:r>
          <a:endParaRPr lang="en-US" sz="1200" kern="1200" dirty="0">
            <a:latin typeface="Calibri" panose="020F0502020204030204" pitchFamily="34" charset="0"/>
            <a:ea typeface="Raleway" charset="0"/>
            <a:cs typeface="Raleway" charset="0"/>
          </a:endParaRPr>
        </a:p>
      </dsp:txBody>
      <dsp:txXfrm>
        <a:off x="1571154" y="175837"/>
        <a:ext cx="1830296" cy="1052870"/>
      </dsp:txXfrm>
    </dsp:sp>
    <dsp:sp modelId="{5BE3FD4E-B002-0A42-B46E-AED2780B8AC5}">
      <dsp:nvSpPr>
        <dsp:cNvPr id="0" name=""/>
        <dsp:cNvSpPr/>
      </dsp:nvSpPr>
      <dsp:spPr>
        <a:xfrm>
          <a:off x="47" y="359"/>
          <a:ext cx="1571154" cy="1403826"/>
        </a:xfrm>
        <a:prstGeom prst="roundRect">
          <a:avLst/>
        </a:prstGeom>
        <a:solidFill>
          <a:srgbClr val="888B8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>
              <a:latin typeface="Raleway" charset="0"/>
              <a:ea typeface="Raleway" charset="0"/>
              <a:cs typeface="Raleway" charset="0"/>
            </a:rPr>
            <a:t>Sinergeia</a:t>
          </a:r>
          <a:endParaRPr lang="en-US" sz="2200" b="1" kern="1200" dirty="0">
            <a:latin typeface="Raleway" charset="0"/>
            <a:ea typeface="Raleway" charset="0"/>
            <a:cs typeface="Raleway" charset="0"/>
          </a:endParaRPr>
        </a:p>
      </dsp:txBody>
      <dsp:txXfrm>
        <a:off x="68576" y="68888"/>
        <a:ext cx="1434096" cy="1266768"/>
      </dsp:txXfrm>
    </dsp:sp>
    <dsp:sp modelId="{186A10D2-DC6F-D540-89CD-0B30E3DA8DD8}">
      <dsp:nvSpPr>
        <dsp:cNvPr id="0" name=""/>
        <dsp:cNvSpPr/>
      </dsp:nvSpPr>
      <dsp:spPr>
        <a:xfrm>
          <a:off x="1571154" y="1544568"/>
          <a:ext cx="2356731" cy="1403826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b="1" kern="1200" dirty="0">
            <a:latin typeface="Calibri" panose="020F0502020204030204" pitchFamily="34" charset="0"/>
            <a:ea typeface="Raleway" charset="0"/>
            <a:cs typeface="Raleway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>
              <a:latin typeface="Calibri" panose="020F0502020204030204" pitchFamily="34" charset="0"/>
              <a:ea typeface="Raleway" charset="0"/>
              <a:cs typeface="Raleway" charset="0"/>
            </a:rPr>
            <a:t>Tecnolog</a:t>
          </a:r>
          <a:r>
            <a:rPr lang="es-ES" sz="1200" kern="1200" dirty="0" err="1">
              <a:latin typeface="Calibri" panose="020F0502020204030204" pitchFamily="34" charset="0"/>
              <a:ea typeface="Raleway" charset="0"/>
              <a:cs typeface="Raleway" charset="0"/>
            </a:rPr>
            <a:t>ía</a:t>
          </a:r>
          <a:endParaRPr lang="en-US" sz="1200" kern="1200" dirty="0">
            <a:latin typeface="Calibri" panose="020F0502020204030204" pitchFamily="34" charset="0"/>
            <a:ea typeface="Raleway" charset="0"/>
            <a:cs typeface="Raleway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>
              <a:latin typeface="Calibri" panose="020F0502020204030204" pitchFamily="34" charset="0"/>
              <a:ea typeface="Raleway" charset="0"/>
              <a:cs typeface="Raleway" charset="0"/>
            </a:rPr>
            <a:t>Experiencia</a:t>
          </a:r>
          <a:r>
            <a:rPr lang="en-US" sz="1200" kern="1200" dirty="0">
              <a:latin typeface="Calibri" panose="020F0502020204030204" pitchFamily="34" charset="0"/>
              <a:ea typeface="Raleway" charset="0"/>
              <a:cs typeface="Raleway" charset="0"/>
            </a:rPr>
            <a:t> </a:t>
          </a:r>
          <a:r>
            <a:rPr lang="en-US" sz="1200" kern="1200" dirty="0" err="1">
              <a:latin typeface="Calibri" panose="020F0502020204030204" pitchFamily="34" charset="0"/>
              <a:ea typeface="Raleway" charset="0"/>
              <a:cs typeface="Raleway" charset="0"/>
            </a:rPr>
            <a:t>contrastada</a:t>
          </a:r>
          <a:endParaRPr lang="en-US" sz="1200" kern="1200" dirty="0">
            <a:latin typeface="Calibri" panose="020F0502020204030204" pitchFamily="34" charset="0"/>
            <a:ea typeface="Raleway" charset="0"/>
            <a:cs typeface="Raleway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>
              <a:latin typeface="Calibri" panose="020F0502020204030204" pitchFamily="34" charset="0"/>
              <a:ea typeface="Raleway" charset="0"/>
              <a:cs typeface="Raleway" charset="0"/>
            </a:rPr>
            <a:t>Solvencia</a:t>
          </a:r>
          <a:r>
            <a:rPr lang="en-US" sz="1200" kern="1200" dirty="0">
              <a:latin typeface="Calibri" panose="020F0502020204030204" pitchFamily="34" charset="0"/>
              <a:ea typeface="Raleway" charset="0"/>
              <a:cs typeface="Raleway" charset="0"/>
            </a:rPr>
            <a:t> industrial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>
              <a:latin typeface="Calibri" panose="020F0502020204030204" pitchFamily="34" charset="0"/>
              <a:ea typeface="Raleway" charset="0"/>
              <a:cs typeface="Raleway" charset="0"/>
            </a:rPr>
            <a:t>Ejecución</a:t>
          </a:r>
          <a:r>
            <a:rPr lang="en-US" sz="1200" kern="1200" dirty="0">
              <a:latin typeface="Calibri" panose="020F0502020204030204" pitchFamily="34" charset="0"/>
              <a:ea typeface="Raleway" charset="0"/>
              <a:cs typeface="Raleway" charset="0"/>
            </a:rPr>
            <a:t> </a:t>
          </a:r>
          <a:r>
            <a:rPr lang="en-US" sz="1200" kern="1200" dirty="0" err="1">
              <a:latin typeface="Calibri" panose="020F0502020204030204" pitchFamily="34" charset="0"/>
              <a:ea typeface="Raleway" charset="0"/>
              <a:cs typeface="Raleway" charset="0"/>
            </a:rPr>
            <a:t>internacional</a:t>
          </a:r>
          <a:endParaRPr lang="en-US" sz="1200" kern="1200" dirty="0">
            <a:latin typeface="Calibri" panose="020F0502020204030204" pitchFamily="34" charset="0"/>
            <a:ea typeface="Raleway" charset="0"/>
            <a:cs typeface="Raleway" charset="0"/>
          </a:endParaRPr>
        </a:p>
      </dsp:txBody>
      <dsp:txXfrm>
        <a:off x="1571154" y="1720046"/>
        <a:ext cx="1830296" cy="1052870"/>
      </dsp:txXfrm>
    </dsp:sp>
    <dsp:sp modelId="{BDF62CAE-0D56-724D-96D6-5CD1D5E8563C}">
      <dsp:nvSpPr>
        <dsp:cNvPr id="0" name=""/>
        <dsp:cNvSpPr/>
      </dsp:nvSpPr>
      <dsp:spPr>
        <a:xfrm>
          <a:off x="47" y="1544568"/>
          <a:ext cx="1571154" cy="1403826"/>
        </a:xfrm>
        <a:prstGeom prst="roundRect">
          <a:avLst/>
        </a:prstGeom>
        <a:solidFill>
          <a:srgbClr val="888B8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solidFill>
                <a:srgbClr val="FFFFFF"/>
              </a:solidFill>
              <a:latin typeface="Calibri" panose="020F0502020204030204" pitchFamily="34" charset="0"/>
              <a:ea typeface="Raleway" charset="0"/>
              <a:cs typeface="Raleway" charset="0"/>
            </a:rPr>
            <a:t>Partners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FFFFFF"/>
              </a:solidFill>
              <a:latin typeface="Calibri" panose="020F0502020204030204" pitchFamily="34" charset="0"/>
              <a:ea typeface="Raleway" charset="0"/>
              <a:cs typeface="Raleway" charset="0"/>
            </a:rPr>
            <a:t>estratégicos</a:t>
          </a:r>
          <a:endParaRPr lang="en-US" sz="1800" b="1" kern="1200" dirty="0">
            <a:solidFill>
              <a:srgbClr val="FFFFFF"/>
            </a:solidFill>
            <a:latin typeface="Calibri" panose="020F0502020204030204" pitchFamily="34" charset="0"/>
            <a:ea typeface="Raleway" charset="0"/>
            <a:cs typeface="Raleway" charset="0"/>
          </a:endParaRPr>
        </a:p>
      </dsp:txBody>
      <dsp:txXfrm>
        <a:off x="68576" y="1613097"/>
        <a:ext cx="1434096" cy="12667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5A1CA-D41E-D744-AD28-F09E57D15F2F}">
      <dsp:nvSpPr>
        <dsp:cNvPr id="0" name=""/>
        <dsp:cNvSpPr/>
      </dsp:nvSpPr>
      <dsp:spPr>
        <a:xfrm>
          <a:off x="-3110053" y="-478757"/>
          <a:ext cx="3709595" cy="3709595"/>
        </a:xfrm>
        <a:prstGeom prst="blockArc">
          <a:avLst>
            <a:gd name="adj1" fmla="val 18900000"/>
            <a:gd name="adj2" fmla="val 2700000"/>
            <a:gd name="adj3" fmla="val 582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E0C0A-8130-D144-B647-3C88EF91C80B}">
      <dsp:nvSpPr>
        <dsp:cNvPr id="0" name=""/>
        <dsp:cNvSpPr/>
      </dsp:nvSpPr>
      <dsp:spPr>
        <a:xfrm>
          <a:off x="314497" y="211579"/>
          <a:ext cx="2259994" cy="423379"/>
        </a:xfrm>
        <a:prstGeom prst="rect">
          <a:avLst/>
        </a:prstGeom>
        <a:solidFill>
          <a:srgbClr val="888B8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FFFFFF"/>
              </a:solidFill>
              <a:latin typeface="Calibri" panose="020F0502020204030204" pitchFamily="34" charset="0"/>
              <a:ea typeface="Raleway" charset="0"/>
              <a:cs typeface="Raleway" charset="0"/>
            </a:rPr>
            <a:t>Industria</a:t>
          </a:r>
          <a:endParaRPr lang="en-US" sz="1800" b="1" kern="1200" dirty="0">
            <a:solidFill>
              <a:srgbClr val="FFFFFF"/>
            </a:solidFill>
            <a:latin typeface="Calibri" panose="020F0502020204030204" pitchFamily="34" charset="0"/>
            <a:ea typeface="Raleway" charset="0"/>
            <a:cs typeface="Raleway" charset="0"/>
          </a:endParaRPr>
        </a:p>
      </dsp:txBody>
      <dsp:txXfrm>
        <a:off x="314497" y="211579"/>
        <a:ext cx="2259994" cy="423379"/>
      </dsp:txXfrm>
    </dsp:sp>
    <dsp:sp modelId="{1A1C0F24-5B98-1E4A-96A7-95D14A3FE811}">
      <dsp:nvSpPr>
        <dsp:cNvPr id="0" name=""/>
        <dsp:cNvSpPr/>
      </dsp:nvSpPr>
      <dsp:spPr>
        <a:xfrm>
          <a:off x="49885" y="158657"/>
          <a:ext cx="529224" cy="5292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23B24-D23D-704D-BCD7-72357703433F}">
      <dsp:nvSpPr>
        <dsp:cNvPr id="0" name=""/>
        <dsp:cNvSpPr/>
      </dsp:nvSpPr>
      <dsp:spPr>
        <a:xfrm>
          <a:off x="557231" y="846759"/>
          <a:ext cx="2017260" cy="423379"/>
        </a:xfrm>
        <a:prstGeom prst="rect">
          <a:avLst/>
        </a:prstGeom>
        <a:solidFill>
          <a:srgbClr val="888B8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FFFFFF"/>
              </a:solidFill>
              <a:latin typeface="Calibri" panose="020F0502020204030204" pitchFamily="34" charset="0"/>
              <a:ea typeface="Raleway" charset="0"/>
              <a:cs typeface="Raleway" charset="0"/>
            </a:rPr>
            <a:t>Comercial</a:t>
          </a:r>
          <a:endParaRPr lang="en-US" sz="1800" b="1" kern="1200" dirty="0">
            <a:solidFill>
              <a:srgbClr val="FFFFFF"/>
            </a:solidFill>
            <a:latin typeface="Calibri" panose="020F0502020204030204" pitchFamily="34" charset="0"/>
            <a:ea typeface="Raleway" charset="0"/>
            <a:cs typeface="Raleway" charset="0"/>
          </a:endParaRPr>
        </a:p>
      </dsp:txBody>
      <dsp:txXfrm>
        <a:off x="557231" y="846759"/>
        <a:ext cx="2017260" cy="423379"/>
      </dsp:txXfrm>
    </dsp:sp>
    <dsp:sp modelId="{B2271042-E9F6-C544-A189-DA881296C961}">
      <dsp:nvSpPr>
        <dsp:cNvPr id="0" name=""/>
        <dsp:cNvSpPr/>
      </dsp:nvSpPr>
      <dsp:spPr>
        <a:xfrm>
          <a:off x="292618" y="793837"/>
          <a:ext cx="529224" cy="5292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A10C6-9385-A54F-BBDC-5BA0400AC0A3}">
      <dsp:nvSpPr>
        <dsp:cNvPr id="0" name=""/>
        <dsp:cNvSpPr/>
      </dsp:nvSpPr>
      <dsp:spPr>
        <a:xfrm>
          <a:off x="557231" y="1481940"/>
          <a:ext cx="2017260" cy="423379"/>
        </a:xfrm>
        <a:prstGeom prst="rect">
          <a:avLst/>
        </a:prstGeom>
        <a:solidFill>
          <a:srgbClr val="888B8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FFFFFF"/>
              </a:solidFill>
              <a:latin typeface="Calibri" panose="020F0502020204030204" pitchFamily="34" charset="0"/>
              <a:ea typeface="Raleway" charset="0"/>
              <a:cs typeface="Raleway" charset="0"/>
            </a:rPr>
            <a:t>Renovables</a:t>
          </a:r>
          <a:endParaRPr lang="en-US" sz="1800" b="1" kern="1200" dirty="0">
            <a:solidFill>
              <a:srgbClr val="FFFFFF"/>
            </a:solidFill>
            <a:latin typeface="Calibri" panose="020F0502020204030204" pitchFamily="34" charset="0"/>
            <a:ea typeface="Raleway" charset="0"/>
            <a:cs typeface="Raleway" charset="0"/>
          </a:endParaRPr>
        </a:p>
      </dsp:txBody>
      <dsp:txXfrm>
        <a:off x="557231" y="1481940"/>
        <a:ext cx="2017260" cy="423379"/>
      </dsp:txXfrm>
    </dsp:sp>
    <dsp:sp modelId="{DECB7592-6BF3-3F46-A95A-2EB610E44733}">
      <dsp:nvSpPr>
        <dsp:cNvPr id="0" name=""/>
        <dsp:cNvSpPr/>
      </dsp:nvSpPr>
      <dsp:spPr>
        <a:xfrm>
          <a:off x="292618" y="1429017"/>
          <a:ext cx="529224" cy="5292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7BAE3-E85A-0847-B8B5-4088E198DAC2}">
      <dsp:nvSpPr>
        <dsp:cNvPr id="0" name=""/>
        <dsp:cNvSpPr/>
      </dsp:nvSpPr>
      <dsp:spPr>
        <a:xfrm>
          <a:off x="314497" y="2117120"/>
          <a:ext cx="2259994" cy="423379"/>
        </a:xfrm>
        <a:prstGeom prst="rect">
          <a:avLst/>
        </a:prstGeom>
        <a:solidFill>
          <a:srgbClr val="888B8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FFFFFF"/>
              </a:solidFill>
              <a:latin typeface="Calibri" panose="020F0502020204030204" pitchFamily="34" charset="0"/>
              <a:ea typeface="Raleway" charset="0"/>
              <a:cs typeface="Raleway" charset="0"/>
            </a:rPr>
            <a:t>Alumbrado</a:t>
          </a:r>
          <a:endParaRPr lang="en-US" sz="1800" b="1" kern="1200" dirty="0">
            <a:solidFill>
              <a:srgbClr val="FFFFFF"/>
            </a:solidFill>
            <a:latin typeface="Calibri" panose="020F0502020204030204" pitchFamily="34" charset="0"/>
            <a:ea typeface="Raleway" charset="0"/>
            <a:cs typeface="Raleway" charset="0"/>
          </a:endParaRPr>
        </a:p>
      </dsp:txBody>
      <dsp:txXfrm>
        <a:off x="314497" y="2117120"/>
        <a:ext cx="2259994" cy="423379"/>
      </dsp:txXfrm>
    </dsp:sp>
    <dsp:sp modelId="{85D3A04A-6678-3943-98EC-7D8C79A19332}">
      <dsp:nvSpPr>
        <dsp:cNvPr id="0" name=""/>
        <dsp:cNvSpPr/>
      </dsp:nvSpPr>
      <dsp:spPr>
        <a:xfrm>
          <a:off x="49885" y="2064197"/>
          <a:ext cx="529224" cy="5292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7C73B-9BA5-4A34-A42C-3AEDA859DE87}">
      <dsp:nvSpPr>
        <dsp:cNvPr id="0" name=""/>
        <dsp:cNvSpPr/>
      </dsp:nvSpPr>
      <dsp:spPr>
        <a:xfrm>
          <a:off x="2212" y="227478"/>
          <a:ext cx="1729987" cy="691994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Pre-diagnóstico energético - </a:t>
          </a:r>
          <a:r>
            <a:rPr lang="es-ES" sz="1000" kern="1200" dirty="0"/>
            <a:t>Toma de datos básicos para identificar</a:t>
          </a:r>
          <a:endParaRPr lang="es-AR" sz="1000" kern="1200" dirty="0"/>
        </a:p>
      </dsp:txBody>
      <dsp:txXfrm>
        <a:off x="348209" y="227478"/>
        <a:ext cx="1037993" cy="691994"/>
      </dsp:txXfrm>
    </dsp:sp>
    <dsp:sp modelId="{3A8BBF74-054B-49A5-9D6A-0982EE226CC1}">
      <dsp:nvSpPr>
        <dsp:cNvPr id="0" name=""/>
        <dsp:cNvSpPr/>
      </dsp:nvSpPr>
      <dsp:spPr>
        <a:xfrm>
          <a:off x="1507300" y="286298"/>
          <a:ext cx="1435889" cy="57435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kern="1200" dirty="0"/>
            <a:t>Ubicación de las instalaciones</a:t>
          </a:r>
          <a:endParaRPr lang="es-AR" sz="1000" b="0" kern="1200" dirty="0"/>
        </a:p>
      </dsp:txBody>
      <dsp:txXfrm>
        <a:off x="1794478" y="286298"/>
        <a:ext cx="861534" cy="574355"/>
      </dsp:txXfrm>
    </dsp:sp>
    <dsp:sp modelId="{7A430B1E-C5DF-425D-8F97-B308BB809434}">
      <dsp:nvSpPr>
        <dsp:cNvPr id="0" name=""/>
        <dsp:cNvSpPr/>
      </dsp:nvSpPr>
      <dsp:spPr>
        <a:xfrm>
          <a:off x="2742165" y="286298"/>
          <a:ext cx="1435889" cy="57435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/>
            <a:t>Características generales</a:t>
          </a:r>
          <a:endParaRPr lang="es-AR" sz="1000" kern="1200"/>
        </a:p>
      </dsp:txBody>
      <dsp:txXfrm>
        <a:off x="3029343" y="286298"/>
        <a:ext cx="861534" cy="574355"/>
      </dsp:txXfrm>
    </dsp:sp>
    <dsp:sp modelId="{AD287A47-BC1B-4021-B404-FDD5EEFD1812}">
      <dsp:nvSpPr>
        <dsp:cNvPr id="0" name=""/>
        <dsp:cNvSpPr/>
      </dsp:nvSpPr>
      <dsp:spPr>
        <a:xfrm>
          <a:off x="3977030" y="286298"/>
          <a:ext cx="1435889" cy="57435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/>
            <a:t>Necesidades de generación renovable</a:t>
          </a:r>
          <a:endParaRPr lang="es-AR" sz="1000" kern="1200"/>
        </a:p>
      </dsp:txBody>
      <dsp:txXfrm>
        <a:off x="4264208" y="286298"/>
        <a:ext cx="861534" cy="574355"/>
      </dsp:txXfrm>
    </dsp:sp>
    <dsp:sp modelId="{AA77D4AF-51D1-4DA3-8F2A-D7AF98A3962B}">
      <dsp:nvSpPr>
        <dsp:cNvPr id="0" name=""/>
        <dsp:cNvSpPr/>
      </dsp:nvSpPr>
      <dsp:spPr>
        <a:xfrm>
          <a:off x="2212" y="1016352"/>
          <a:ext cx="1729987" cy="691994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/>
            <a:t>Diagnóstico energético</a:t>
          </a:r>
          <a:endParaRPr lang="es-AR" sz="1000" kern="1200"/>
        </a:p>
      </dsp:txBody>
      <dsp:txXfrm>
        <a:off x="348209" y="1016352"/>
        <a:ext cx="1037993" cy="691994"/>
      </dsp:txXfrm>
    </dsp:sp>
    <dsp:sp modelId="{A5BD0667-AB4C-41AF-ABDC-6980B0602B22}">
      <dsp:nvSpPr>
        <dsp:cNvPr id="0" name=""/>
        <dsp:cNvSpPr/>
      </dsp:nvSpPr>
      <dsp:spPr>
        <a:xfrm>
          <a:off x="1507300" y="1075172"/>
          <a:ext cx="1435889" cy="57435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Inventario de equipos consumidores</a:t>
          </a:r>
          <a:endParaRPr lang="es-AR" sz="1000" kern="1200" dirty="0"/>
        </a:p>
      </dsp:txBody>
      <dsp:txXfrm>
        <a:off x="1794478" y="1075172"/>
        <a:ext cx="861534" cy="574355"/>
      </dsp:txXfrm>
    </dsp:sp>
    <dsp:sp modelId="{40AFB70D-EA63-44FE-A451-B94F5ECC1940}">
      <dsp:nvSpPr>
        <dsp:cNvPr id="0" name=""/>
        <dsp:cNvSpPr/>
      </dsp:nvSpPr>
      <dsp:spPr>
        <a:xfrm>
          <a:off x="2742165" y="1075172"/>
          <a:ext cx="1435889" cy="57435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/>
            <a:t>Análisis de consumos</a:t>
          </a:r>
          <a:endParaRPr lang="es-AR" sz="1000" kern="1200"/>
        </a:p>
      </dsp:txBody>
      <dsp:txXfrm>
        <a:off x="3029343" y="1075172"/>
        <a:ext cx="861534" cy="574355"/>
      </dsp:txXfrm>
    </dsp:sp>
    <dsp:sp modelId="{6941C287-9FDB-4393-9559-1425D158A219}">
      <dsp:nvSpPr>
        <dsp:cNvPr id="0" name=""/>
        <dsp:cNvSpPr/>
      </dsp:nvSpPr>
      <dsp:spPr>
        <a:xfrm>
          <a:off x="3977030" y="1075172"/>
          <a:ext cx="1435889" cy="57435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/>
            <a:t>Propuestas de eficiencia energética</a:t>
          </a:r>
          <a:endParaRPr lang="es-AR" sz="1000" kern="1200"/>
        </a:p>
      </dsp:txBody>
      <dsp:txXfrm>
        <a:off x="4264208" y="1075172"/>
        <a:ext cx="861534" cy="574355"/>
      </dsp:txXfrm>
    </dsp:sp>
    <dsp:sp modelId="{145295AA-D71D-4F78-B708-10C457A025B1}">
      <dsp:nvSpPr>
        <dsp:cNvPr id="0" name=""/>
        <dsp:cNvSpPr/>
      </dsp:nvSpPr>
      <dsp:spPr>
        <a:xfrm>
          <a:off x="5211895" y="1075172"/>
          <a:ext cx="1435889" cy="57435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/>
            <a:t>Propuestas de energías renovables</a:t>
          </a:r>
          <a:endParaRPr lang="es-AR" sz="1000" kern="1200"/>
        </a:p>
      </dsp:txBody>
      <dsp:txXfrm>
        <a:off x="5499073" y="1075172"/>
        <a:ext cx="861534" cy="574355"/>
      </dsp:txXfrm>
    </dsp:sp>
    <dsp:sp modelId="{77DB8013-47D2-43EE-AC4B-44292D20B2D7}">
      <dsp:nvSpPr>
        <dsp:cNvPr id="0" name=""/>
        <dsp:cNvSpPr/>
      </dsp:nvSpPr>
      <dsp:spPr>
        <a:xfrm>
          <a:off x="6446759" y="1075172"/>
          <a:ext cx="1435889" cy="57435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/>
            <a:t>Propuesta de sistemas de telegestión y automatización</a:t>
          </a:r>
          <a:endParaRPr lang="es-AR" sz="1000" kern="1200"/>
        </a:p>
      </dsp:txBody>
      <dsp:txXfrm>
        <a:off x="6733937" y="1075172"/>
        <a:ext cx="861534" cy="574355"/>
      </dsp:txXfrm>
    </dsp:sp>
    <dsp:sp modelId="{699057AB-66E4-46DF-90F0-5C640A83C014}">
      <dsp:nvSpPr>
        <dsp:cNvPr id="0" name=""/>
        <dsp:cNvSpPr/>
      </dsp:nvSpPr>
      <dsp:spPr>
        <a:xfrm>
          <a:off x="7681624" y="1075172"/>
          <a:ext cx="1435889" cy="57435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/>
            <a:t>Contabilidad energética</a:t>
          </a:r>
          <a:endParaRPr lang="es-AR" sz="1000" kern="1200"/>
        </a:p>
      </dsp:txBody>
      <dsp:txXfrm>
        <a:off x="7968802" y="1075172"/>
        <a:ext cx="861534" cy="574355"/>
      </dsp:txXfrm>
    </dsp:sp>
    <dsp:sp modelId="{5E5C9642-772A-4089-9F31-D0D64BD5A614}">
      <dsp:nvSpPr>
        <dsp:cNvPr id="0" name=""/>
        <dsp:cNvSpPr/>
      </dsp:nvSpPr>
      <dsp:spPr>
        <a:xfrm>
          <a:off x="2212" y="1805226"/>
          <a:ext cx="1729987" cy="691994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/>
            <a:t>Integración de generación renovable en las instalaciones</a:t>
          </a:r>
          <a:endParaRPr lang="es-AR" sz="1000" kern="1200"/>
        </a:p>
      </dsp:txBody>
      <dsp:txXfrm>
        <a:off x="348209" y="1805226"/>
        <a:ext cx="1037993" cy="691994"/>
      </dsp:txXfrm>
    </dsp:sp>
    <dsp:sp modelId="{A7460BCF-77E0-444D-B401-F1810849153D}">
      <dsp:nvSpPr>
        <dsp:cNvPr id="0" name=""/>
        <dsp:cNvSpPr/>
      </dsp:nvSpPr>
      <dsp:spPr>
        <a:xfrm>
          <a:off x="1507300" y="1864046"/>
          <a:ext cx="2216725" cy="57435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/>
            <a:t>Cumplimiento total o parcial de las medidas gubernamentales del 8-20%</a:t>
          </a:r>
          <a:endParaRPr lang="es-AR" sz="1000" kern="1200"/>
        </a:p>
      </dsp:txBody>
      <dsp:txXfrm>
        <a:off x="1794478" y="1864046"/>
        <a:ext cx="1642370" cy="574355"/>
      </dsp:txXfrm>
    </dsp:sp>
    <dsp:sp modelId="{D2A0297F-7FBE-41DA-969A-6411B834269C}">
      <dsp:nvSpPr>
        <dsp:cNvPr id="0" name=""/>
        <dsp:cNvSpPr/>
      </dsp:nvSpPr>
      <dsp:spPr>
        <a:xfrm>
          <a:off x="2212" y="2594101"/>
          <a:ext cx="1729987" cy="691994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/>
            <a:t>Diseño e implementación del Plan de Optimización Energética</a:t>
          </a:r>
          <a:endParaRPr lang="es-AR" sz="1000" kern="1200"/>
        </a:p>
      </dsp:txBody>
      <dsp:txXfrm>
        <a:off x="348209" y="2594101"/>
        <a:ext cx="1037993" cy="691994"/>
      </dsp:txXfrm>
    </dsp:sp>
    <dsp:sp modelId="{FEAAC006-1610-4BDD-9438-F0779B40AF12}">
      <dsp:nvSpPr>
        <dsp:cNvPr id="0" name=""/>
        <dsp:cNvSpPr/>
      </dsp:nvSpPr>
      <dsp:spPr>
        <a:xfrm>
          <a:off x="1507300" y="2652920"/>
          <a:ext cx="1435889" cy="57435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/>
            <a:t>Selección de elementos y actuaciones a realizar</a:t>
          </a:r>
          <a:endParaRPr lang="es-AR" sz="1000" kern="1200"/>
        </a:p>
      </dsp:txBody>
      <dsp:txXfrm>
        <a:off x="1794478" y="2652920"/>
        <a:ext cx="861534" cy="574355"/>
      </dsp:txXfrm>
    </dsp:sp>
    <dsp:sp modelId="{B5076550-E520-4712-A07E-786DFD84BDBA}">
      <dsp:nvSpPr>
        <dsp:cNvPr id="0" name=""/>
        <dsp:cNvSpPr/>
      </dsp:nvSpPr>
      <dsp:spPr>
        <a:xfrm>
          <a:off x="2742165" y="2652920"/>
          <a:ext cx="1435889" cy="57435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/>
            <a:t>Ejecución de las medidas seleccionadas</a:t>
          </a:r>
          <a:endParaRPr lang="es-AR" sz="1000" kern="1200"/>
        </a:p>
      </dsp:txBody>
      <dsp:txXfrm>
        <a:off x="3029343" y="2652920"/>
        <a:ext cx="861534" cy="574355"/>
      </dsp:txXfrm>
    </dsp:sp>
    <dsp:sp modelId="{FC7F67E9-80D0-4F01-8AA0-35FD1D9E0F88}">
      <dsp:nvSpPr>
        <dsp:cNvPr id="0" name=""/>
        <dsp:cNvSpPr/>
      </dsp:nvSpPr>
      <dsp:spPr>
        <a:xfrm>
          <a:off x="2212" y="3382975"/>
          <a:ext cx="1729987" cy="691994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Operación y mantenimiento de las actuaciones</a:t>
          </a:r>
          <a:endParaRPr lang="es-AR" sz="1000" kern="1200" dirty="0"/>
        </a:p>
      </dsp:txBody>
      <dsp:txXfrm>
        <a:off x="348209" y="3382975"/>
        <a:ext cx="1037993" cy="691994"/>
      </dsp:txXfrm>
    </dsp:sp>
    <dsp:sp modelId="{BEE90FE3-9D5F-46D2-A7D8-B33BBC80BD8B}">
      <dsp:nvSpPr>
        <dsp:cNvPr id="0" name=""/>
        <dsp:cNvSpPr/>
      </dsp:nvSpPr>
      <dsp:spPr>
        <a:xfrm>
          <a:off x="2212" y="4171849"/>
          <a:ext cx="1729987" cy="691994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/>
            <a:t>Medida y verificación de los ahorros</a:t>
          </a:r>
          <a:endParaRPr lang="es-AR" sz="1000" kern="1200"/>
        </a:p>
      </dsp:txBody>
      <dsp:txXfrm>
        <a:off x="348209" y="4171849"/>
        <a:ext cx="1037993" cy="691994"/>
      </dsp:txXfrm>
    </dsp:sp>
    <dsp:sp modelId="{8004D91C-CC21-4DEE-9FA2-C77E2B3B5947}">
      <dsp:nvSpPr>
        <dsp:cNvPr id="0" name=""/>
        <dsp:cNvSpPr/>
      </dsp:nvSpPr>
      <dsp:spPr>
        <a:xfrm>
          <a:off x="1507300" y="4230668"/>
          <a:ext cx="2202582" cy="57435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Garantía de Amortización de las Inversiones con Ahorros Energéticos</a:t>
          </a:r>
          <a:endParaRPr lang="es-AR" sz="1000" kern="1200" dirty="0"/>
        </a:p>
      </dsp:txBody>
      <dsp:txXfrm>
        <a:off x="1794478" y="4230668"/>
        <a:ext cx="1628227" cy="574355"/>
      </dsp:txXfrm>
    </dsp:sp>
    <dsp:sp modelId="{086BBAB3-3E68-44CD-BE62-D85A182EFF1F}">
      <dsp:nvSpPr>
        <dsp:cNvPr id="0" name=""/>
        <dsp:cNvSpPr/>
      </dsp:nvSpPr>
      <dsp:spPr>
        <a:xfrm>
          <a:off x="2212" y="4960723"/>
          <a:ext cx="1729987" cy="691994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/>
            <a:t>Financiación</a:t>
          </a:r>
          <a:endParaRPr lang="es-AR" sz="1000" kern="1200"/>
        </a:p>
      </dsp:txBody>
      <dsp:txXfrm>
        <a:off x="348209" y="4960723"/>
        <a:ext cx="1037993" cy="691994"/>
      </dsp:txXfrm>
    </dsp:sp>
    <dsp:sp modelId="{B30A7370-544A-4E86-8D6C-330F361E1ECE}">
      <dsp:nvSpPr>
        <dsp:cNvPr id="0" name=""/>
        <dsp:cNvSpPr/>
      </dsp:nvSpPr>
      <dsp:spPr>
        <a:xfrm>
          <a:off x="1507300" y="5019542"/>
          <a:ext cx="2202582" cy="57435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/>
            <a:t>El cliente puede optar por la financiación total o parcial de las inversiones en modo ESCO</a:t>
          </a:r>
          <a:endParaRPr lang="es-AR" sz="1000" kern="1200"/>
        </a:p>
      </dsp:txBody>
      <dsp:txXfrm>
        <a:off x="1794478" y="5019542"/>
        <a:ext cx="1628227" cy="574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770" cy="479602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144431" y="1"/>
            <a:ext cx="3169070" cy="479602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r">
              <a:defRPr sz="1200"/>
            </a:lvl1pPr>
          </a:lstStyle>
          <a:p>
            <a:fld id="{D4B1ED6F-1374-3744-9446-0B621BE81AFF}" type="datetime1">
              <a:rPr lang="en-US" smtClean="0"/>
              <a:pPr/>
              <a:t>7/4/2018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120072"/>
            <a:ext cx="3170770" cy="479602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144431" y="9120072"/>
            <a:ext cx="3169070" cy="479602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r">
              <a:defRPr sz="1200"/>
            </a:lvl1pPr>
          </a:lstStyle>
          <a:p>
            <a:fld id="{549F736F-223A-D14C-9A8E-B34994B27F2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9984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9035" tIns="49517" rIns="99035" bIns="49517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9035" tIns="49517" rIns="99035" bIns="49517" rtlCol="0"/>
          <a:lstStyle>
            <a:lvl1pPr algn="r">
              <a:defRPr sz="1300"/>
            </a:lvl1pPr>
          </a:lstStyle>
          <a:p>
            <a:fld id="{B6025617-AD18-A741-A51C-42E6BA87FDAF}" type="datetime1">
              <a:rPr lang="en-US" smtClean="0"/>
              <a:pPr/>
              <a:t>7/4/2018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5" tIns="49517" rIns="99035" bIns="49517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9035" tIns="49517" rIns="99035" bIns="49517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9035" tIns="49517" rIns="99035" bIns="49517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9035" tIns="49517" rIns="99035" bIns="49517" rtlCol="0" anchor="b"/>
          <a:lstStyle>
            <a:lvl1pPr algn="r">
              <a:defRPr sz="1300"/>
            </a:lvl1pPr>
          </a:lstStyle>
          <a:p>
            <a:fld id="{43B9B512-8306-4581-B4A2-4C23CB0A7E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8620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. A partir del 1 de enero de 2018 entrará en vigencia la Ley 27.191 que afectará a las empresas privadas, instituciones públicas y otros usuarios de energía que tengan un consumo mensual superior a los 300 KW. La primera exigencia es que el 8% de la energía que consumen provenga de fuentes de energía renovable y para 2025 ese porcentaje deberá llegar al 20%. (La Nación, 14 jul 2017).</a:t>
            </a:r>
            <a:br>
              <a:rPr lang="es-ES" dirty="0"/>
            </a:br>
            <a:r>
              <a:rPr lang="es-ES" dirty="0"/>
              <a:t>2. Según proyecciones realizadas por CADIEEL, si para 2019 se reemplaza el 60 % de la luminaria pública (equivalente de 4.000.000 de luminarias) por tecnología LED, el ahorro anual de potencia sería equivalente a 600.000 kWh/año. (Cámara Argentina de Industrias Electrónicas, Electromecánicas y Luminotécnicas).</a:t>
            </a:r>
            <a:br>
              <a:rPr lang="es-ES" dirty="0"/>
            </a:br>
            <a:r>
              <a:rPr lang="es-ES" dirty="0"/>
              <a:t>3. Según mediciones de Salvador Gil, experto en energías y director de la carrera de Ingeniería en Energía de la Universidad Nacional de San Martín (UNSAM), un 22 % del consumo hogareño se pierde con la flama del piloto automático de calefones convencionales. Esto se ahorraría con el uso de calefones modulantes con encendido electrónico (sin piloto, clase A en eficiencia).</a:t>
            </a:r>
            <a:br>
              <a:rPr lang="es-ES" dirty="0"/>
            </a:br>
            <a:r>
              <a:rPr lang="es-ES" dirty="0"/>
              <a:t>4. “A mediano plazo, hacia 2030, el ahorro y la eficiencia energética hará un aporte mayor que el de las centrales nucleares e hidroeléctricas, y casi igual al de las energías renovables”, vaticinó Andrea Heins, subsecretaria de Ahorro y Eficiencia Energética en el Ministerio de Energía y Minería de la Nación.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3201D-3096-450A-B2A6-4A73CFF7573A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0278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3201D-3096-450A-B2A6-4A73CFF7573A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3025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35843" name="3 Marcador de número de diapositiva"/>
          <p:cNvSpPr txBox="1">
            <a:spLocks noGrp="1"/>
          </p:cNvSpPr>
          <p:nvPr/>
        </p:nvSpPr>
        <p:spPr bwMode="auto">
          <a:xfrm>
            <a:off x="4434999" y="8774881"/>
            <a:ext cx="3393370" cy="46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48" tIns="47125" rIns="94248" bIns="47125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F611F562-9F37-4619-A35E-BD9288B9BA29}" type="slidenum">
              <a:rPr lang="es-ES_tradnl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8</a:t>
            </a:fld>
            <a:endParaRPr lang="es-ES_tradnl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387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90688" y="1098550"/>
            <a:ext cx="3960812" cy="2970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altLang="es-ES_tradnl" dirty="0"/>
              <a:t>Las ESEs son expertos en la utilización de distintas tecnologías en diferentes procesos para lograr una mayor eficiencia energética.</a:t>
            </a:r>
          </a:p>
        </p:txBody>
      </p:sp>
      <p:sp>
        <p:nvSpPr>
          <p:cNvPr id="2150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charset="0"/>
              </a:defRPr>
            </a:lvl1pPr>
            <a:lvl2pPr marL="765907" indent="-294580">
              <a:defRPr sz="2500">
                <a:solidFill>
                  <a:schemeClr val="tx1"/>
                </a:solidFill>
                <a:latin typeface="Times New Roman" charset="0"/>
              </a:defRPr>
            </a:lvl2pPr>
            <a:lvl3pPr marL="1178319" indent="-235664">
              <a:defRPr sz="2500">
                <a:solidFill>
                  <a:schemeClr val="tx1"/>
                </a:solidFill>
                <a:latin typeface="Times New Roman" charset="0"/>
              </a:defRPr>
            </a:lvl3pPr>
            <a:lvl4pPr marL="1649646" indent="-235664">
              <a:defRPr sz="2500">
                <a:solidFill>
                  <a:schemeClr val="tx1"/>
                </a:solidFill>
                <a:latin typeface="Times New Roman" charset="0"/>
              </a:defRPr>
            </a:lvl4pPr>
            <a:lvl5pPr marL="2120974" indent="-235664">
              <a:defRPr sz="2500">
                <a:solidFill>
                  <a:schemeClr val="tx1"/>
                </a:solidFill>
                <a:latin typeface="Times New Roman" charset="0"/>
              </a:defRPr>
            </a:lvl5pPr>
            <a:lvl6pPr marL="2592301" indent="-23566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6pPr>
            <a:lvl7pPr marL="3063629" indent="-23566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7pPr>
            <a:lvl8pPr marL="3534956" indent="-23566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8pPr>
            <a:lvl9pPr marL="4006284" indent="-23566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5858C18-BA70-9A49-886A-C9173E3963AE}" type="slidenum">
              <a:rPr lang="es-ES_tradnl" altLang="es-ES_tradnl" sz="1200"/>
              <a:pPr/>
              <a:t>10</a:t>
            </a:fld>
            <a:endParaRPr lang="es-ES_tradnl" altLang="es-ES_tradnl" sz="1200"/>
          </a:p>
        </p:txBody>
      </p:sp>
    </p:spTree>
    <p:extLst>
      <p:ext uri="{BB962C8B-B14F-4D97-AF65-F5344CB8AC3E}">
        <p14:creationId xmlns:p14="http://schemas.microsoft.com/office/powerpoint/2010/main" val="928162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  <a:p>
            <a:r>
              <a:rPr lang="es-ES_tradnl" dirty="0"/>
              <a:t>¿Por qué es interesante la Eficiencia Energética?</a:t>
            </a:r>
          </a:p>
          <a:p>
            <a:endParaRPr lang="es-ES_tradnl" dirty="0"/>
          </a:p>
          <a:p>
            <a:r>
              <a:rPr lang="es-ES_tradnl" dirty="0"/>
              <a:t>El mundo está pasando por una crisis con tres focos:</a:t>
            </a:r>
          </a:p>
          <a:p>
            <a:endParaRPr lang="es-ES_tradnl" dirty="0"/>
          </a:p>
          <a:p>
            <a:pPr marL="246277" indent="-246277">
              <a:buAutoNum type="arabicPeriod"/>
            </a:pPr>
            <a:r>
              <a:rPr lang="es-ES_tradnl" dirty="0"/>
              <a:t>Económico</a:t>
            </a:r>
          </a:p>
          <a:p>
            <a:pPr marL="246277" indent="-246277">
              <a:buAutoNum type="arabicPeriod"/>
            </a:pPr>
            <a:r>
              <a:rPr lang="es-ES_tradnl" dirty="0"/>
              <a:t>Energético</a:t>
            </a:r>
          </a:p>
          <a:p>
            <a:pPr marL="246277" indent="-246277">
              <a:buAutoNum type="arabicPeriod"/>
            </a:pPr>
            <a:r>
              <a:rPr lang="es-ES_tradnl" dirty="0"/>
              <a:t>Ambiental</a:t>
            </a:r>
          </a:p>
          <a:p>
            <a:pPr marL="246277" indent="-246277">
              <a:buAutoNum type="arabicPeriod"/>
            </a:pPr>
            <a:endParaRPr lang="es-ES_tradnl" dirty="0"/>
          </a:p>
          <a:p>
            <a:r>
              <a:rPr lang="es-ES_tradnl" dirty="0"/>
              <a:t>En los últimos 40 años el consumo energético y las emisiones de CO2 x2</a:t>
            </a:r>
          </a:p>
          <a:p>
            <a:endParaRPr lang="es-ES_tradnl" dirty="0"/>
          </a:p>
          <a:p>
            <a:r>
              <a:rPr lang="es-ES_tradnl" dirty="0"/>
              <a:t>Esto ha hecho que se haya producido un aumento exponencial de la temperatura del planeta</a:t>
            </a:r>
          </a:p>
          <a:p>
            <a:endParaRPr lang="es-ES_tradnl" dirty="0"/>
          </a:p>
          <a:p>
            <a:r>
              <a:rPr lang="es-ES_tradnl" dirty="0"/>
              <a:t>Las previsiones son que en los próximos 25 años se vuelva duplicar la capacidad de generación</a:t>
            </a:r>
          </a:p>
          <a:p>
            <a:endParaRPr lang="es-ES_tradnl" dirty="0"/>
          </a:p>
          <a:p>
            <a:r>
              <a:rPr lang="es-ES_tradnl" dirty="0"/>
              <a:t>PERO el mundo esta trabajando en desacoplar el crecimiento económico del consumo energético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45FCC-FE9E-784A-946E-540593E2BEFA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42035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3201D-3096-450A-B2A6-4A73CFF7573A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245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AR"/>
          </a:p>
        </p:txBody>
      </p:sp>
      <p:sp>
        <p:nvSpPr>
          <p:cNvPr id="2765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4AC5582-B2EB-4771-9ADA-8ADDF10AF96C}" type="slidenum">
              <a:rPr lang="es-ES" altLang="es-AR"/>
              <a:pPr/>
              <a:t>13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907011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9B512-8306-4581-B4A2-4C23CB0A7E7D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5712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7EF-48C0-4F8A-8429-DC842FC77581}" type="datetimeFigureOut">
              <a:rPr lang="es-AR" smtClean="0"/>
              <a:t>4/7/2018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A57F-B386-4C4D-9456-B4E042C1E6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1484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7EF-48C0-4F8A-8429-DC842FC77581}" type="datetimeFigureOut">
              <a:rPr lang="es-AR" smtClean="0"/>
              <a:t>4/7/2018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A57F-B386-4C4D-9456-B4E042C1E6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8065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7EF-48C0-4F8A-8429-DC842FC77581}" type="datetimeFigureOut">
              <a:rPr lang="es-AR" smtClean="0"/>
              <a:t>4/7/2018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A57F-B386-4C4D-9456-B4E042C1E6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98643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7EF-48C0-4F8A-8429-DC842FC77581}" type="datetimeFigureOut">
              <a:rPr lang="es-AR" smtClean="0"/>
              <a:t>4/7/2018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A57F-B386-4C4D-9456-B4E042C1E6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6721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7EF-48C0-4F8A-8429-DC842FC77581}" type="datetimeFigureOut">
              <a:rPr lang="es-AR" smtClean="0"/>
              <a:t>4/7/2018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A57F-B386-4C4D-9456-B4E042C1E6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2839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7EF-48C0-4F8A-8429-DC842FC77581}" type="datetimeFigureOut">
              <a:rPr lang="es-AR" smtClean="0"/>
              <a:t>4/7/2018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A57F-B386-4C4D-9456-B4E042C1E6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12262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7EF-48C0-4F8A-8429-DC842FC77581}" type="datetimeFigureOut">
              <a:rPr lang="es-AR" smtClean="0"/>
              <a:t>4/7/2018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A57F-B386-4C4D-9456-B4E042C1E6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3588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100F-4614-45D9-B7EE-1780AAFF1ED0}" type="datetimeFigureOut">
              <a:rPr lang="es-AR" smtClean="0"/>
              <a:t>4/7/2018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4558-957F-4C2B-BA46-7C5A396D66B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0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100F-4614-45D9-B7EE-1780AAFF1ED0}" type="datetimeFigureOut">
              <a:rPr lang="es-AR" smtClean="0"/>
              <a:t>4/7/2018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4558-957F-4C2B-BA46-7C5A396D66B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3437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100F-4614-45D9-B7EE-1780AAFF1ED0}" type="datetimeFigureOut">
              <a:rPr lang="es-AR" smtClean="0"/>
              <a:t>4/7/2018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4558-957F-4C2B-BA46-7C5A396D66B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806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>
          <a:xfrm>
            <a:off x="8532440" y="6453335"/>
            <a:ext cx="611560" cy="365125"/>
          </a:xfrm>
        </p:spPr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49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100F-4614-45D9-B7EE-1780AAFF1ED0}" type="datetimeFigureOut">
              <a:rPr lang="es-AR" smtClean="0"/>
              <a:t>4/7/2018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4558-957F-4C2B-BA46-7C5A396D66B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27281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100F-4614-45D9-B7EE-1780AAFF1ED0}" type="datetimeFigureOut">
              <a:rPr lang="es-AR" smtClean="0"/>
              <a:t>4/7/2018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4558-957F-4C2B-BA46-7C5A396D66B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1335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100F-4614-45D9-B7EE-1780AAFF1ED0}" type="datetimeFigureOut">
              <a:rPr lang="es-AR" smtClean="0"/>
              <a:t>4/7/2018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4558-957F-4C2B-BA46-7C5A396D66B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5894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100F-4614-45D9-B7EE-1780AAFF1ED0}" type="datetimeFigureOut">
              <a:rPr lang="es-AR" smtClean="0"/>
              <a:t>4/7/2018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4558-957F-4C2B-BA46-7C5A396D66B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8412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100F-4614-45D9-B7EE-1780AAFF1ED0}" type="datetimeFigureOut">
              <a:rPr lang="es-AR" smtClean="0"/>
              <a:t>4/7/2018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4558-957F-4C2B-BA46-7C5A396D66B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4698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100F-4614-45D9-B7EE-1780AAFF1ED0}" type="datetimeFigureOut">
              <a:rPr lang="es-AR" smtClean="0"/>
              <a:t>4/7/2018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4558-957F-4C2B-BA46-7C5A396D66B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0412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100F-4614-45D9-B7EE-1780AAFF1ED0}" type="datetimeFigureOut">
              <a:rPr lang="es-AR" smtClean="0"/>
              <a:t>4/7/2018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4558-957F-4C2B-BA46-7C5A396D66B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2516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100F-4614-45D9-B7EE-1780AAFF1ED0}" type="datetimeFigureOut">
              <a:rPr lang="es-AR" smtClean="0"/>
              <a:t>4/7/2018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4558-957F-4C2B-BA46-7C5A396D66B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746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3777-8440-4E3C-968C-D2EA458A7B79}" type="datetimeFigureOut">
              <a:rPr lang="es-ES" smtClean="0"/>
              <a:t>04/07/2018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3604-339A-4C4F-9FA4-EE685EAE480F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836714"/>
            <a:ext cx="8229600" cy="68761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518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832208"/>
            <a:ext cx="7886700" cy="85848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8A3777-8440-4E3C-968C-D2EA458A7B79}" type="datetimeFigureOut">
              <a:rPr lang="es-ES" smtClean="0"/>
              <a:t>04/07/2018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3604-339A-4C4F-9FA4-EE685EAE48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647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628651" y="3"/>
            <a:ext cx="6271035" cy="1096963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1688" dirty="0">
              <a:solidFill>
                <a:srgbClr val="E8E6D9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 userDrawn="1"/>
        </p:nvSpPr>
        <p:spPr>
          <a:xfrm>
            <a:off x="628650" y="3"/>
            <a:ext cx="7886700" cy="1096963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1688" dirty="0">
              <a:solidFill>
                <a:srgbClr val="E8E6D9"/>
              </a:solidFill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 hasCustomPrompt="1"/>
          </p:nvPr>
        </p:nvSpPr>
        <p:spPr>
          <a:xfrm>
            <a:off x="628651" y="3"/>
            <a:ext cx="6271035" cy="10969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lang="es-AR" sz="1688" b="1" kern="1200" dirty="0" smtClean="0">
                <a:solidFill>
                  <a:srgbClr val="0072BC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s-AR" dirty="0"/>
              <a:t>Insertar 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96963"/>
            <a:ext cx="7886700" cy="5046662"/>
          </a:xfrm>
        </p:spPr>
        <p:txBody>
          <a:bodyPr/>
          <a:lstStyle>
            <a:lvl1pPr>
              <a:defRPr lang="es-ES" sz="1575" kern="1200" baseline="0" dirty="0" smtClean="0">
                <a:solidFill>
                  <a:srgbClr val="0072BC"/>
                </a:solidFill>
                <a:latin typeface="+mn-lt"/>
                <a:ea typeface="+mn-ea"/>
                <a:cs typeface="+mn-cs"/>
              </a:defRPr>
            </a:lvl1pPr>
            <a:lvl2pPr marL="30450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lang="es-ES" sz="1350" kern="1200" dirty="0" smtClean="0">
                <a:solidFill>
                  <a:srgbClr val="5B5B5F"/>
                </a:solidFill>
                <a:latin typeface="+mn-lt"/>
                <a:ea typeface="+mn-ea"/>
                <a:cs typeface="+mn-cs"/>
              </a:defRPr>
            </a:lvl2pPr>
            <a:lvl3pPr marL="368797" indent="-192881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lang="es-ES" sz="1125" kern="1200" dirty="0" smtClean="0">
                <a:solidFill>
                  <a:srgbClr val="5B5B5F"/>
                </a:solidFill>
                <a:latin typeface="+mn-lt"/>
                <a:ea typeface="+mn-ea"/>
                <a:cs typeface="+mn-cs"/>
              </a:defRPr>
            </a:lvl3pPr>
            <a:lvl4pPr marL="507206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lang="es-ES" sz="1125" kern="1200" dirty="0" smtClean="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4pPr>
            <a:lvl5pPr marL="709910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lang="es-AR" sz="1013" kern="1200" baseline="0" dirty="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5pPr>
            <a:lvl6pPr marL="854572" indent="-128588">
              <a:defRPr>
                <a:solidFill>
                  <a:srgbClr val="808080"/>
                </a:solidFill>
              </a:defRPr>
            </a:lvl6pPr>
          </a:lstStyle>
          <a:p>
            <a:pPr marL="0" lvl="0" indent="0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</a:pPr>
            <a:r>
              <a:rPr lang="es-ES" dirty="0"/>
              <a:t>Primer nivel</a:t>
            </a:r>
          </a:p>
          <a:p>
            <a:pPr lvl="1"/>
            <a:r>
              <a:rPr lang="es-ES" dirty="0"/>
              <a:t>Segundo nivel</a:t>
            </a:r>
          </a:p>
          <a:p>
            <a:pPr marL="543818" lvl="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</a:pPr>
            <a:r>
              <a:rPr lang="es-ES" dirty="0"/>
              <a:t>Tercer nivel</a:t>
            </a:r>
          </a:p>
          <a:p>
            <a:pPr lvl="4"/>
            <a:r>
              <a:rPr lang="es-ES" dirty="0"/>
              <a:t>Cuarto nivel</a:t>
            </a:r>
          </a:p>
          <a:p>
            <a:pPr lvl="5"/>
            <a:r>
              <a:rPr lang="es-AR" dirty="0"/>
              <a:t>Quinto nivel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77357323-4196-4423-97AC-54815D4CD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074" y="63093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2C5C8-3C33-4F61-BC3B-58C92588C98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3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7EF-48C0-4F8A-8429-DC842FC77581}" type="datetimeFigureOut">
              <a:rPr lang="es-AR" smtClean="0"/>
              <a:t>4/7/2018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A57F-B386-4C4D-9456-B4E042C1E6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7434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7EF-48C0-4F8A-8429-DC842FC77581}" type="datetimeFigureOut">
              <a:rPr lang="es-AR" smtClean="0"/>
              <a:t>4/7/2018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A57F-B386-4C4D-9456-B4E042C1E6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19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7EF-48C0-4F8A-8429-DC842FC77581}" type="datetimeFigureOut">
              <a:rPr lang="es-AR" smtClean="0"/>
              <a:t>4/7/2018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A57F-B386-4C4D-9456-B4E042C1E6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656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7EF-48C0-4F8A-8429-DC842FC77581}" type="datetimeFigureOut">
              <a:rPr lang="es-AR" smtClean="0"/>
              <a:t>4/7/2018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A57F-B386-4C4D-9456-B4E042C1E6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074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552" y="649987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6" name="Conector recto 5"/>
          <p:cNvCxnSpPr/>
          <p:nvPr userDrawn="1"/>
        </p:nvCxnSpPr>
        <p:spPr>
          <a:xfrm flipH="1">
            <a:off x="457200" y="764704"/>
            <a:ext cx="8229600" cy="0"/>
          </a:xfrm>
          <a:prstGeom prst="line">
            <a:avLst/>
          </a:prstGeom>
          <a:ln w="3175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t="1" b="524"/>
          <a:stretch/>
        </p:blipFill>
        <p:spPr>
          <a:xfrm>
            <a:off x="6372200" y="174042"/>
            <a:ext cx="2314600" cy="526977"/>
          </a:xfrm>
          <a:prstGeom prst="rect">
            <a:avLst/>
          </a:prstGeom>
        </p:spPr>
      </p:pic>
      <p:pic>
        <p:nvPicPr>
          <p:cNvPr id="1026" name="Picture 2" descr="CAI-logo">
            <a:extLst>
              <a:ext uri="{FF2B5EF4-FFF2-40B4-BE49-F238E27FC236}">
                <a16:creationId xmlns:a16="http://schemas.microsoft.com/office/drawing/2014/main" id="{5293CDFC-6A53-484F-BEAD-FF12B1C901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305" y="44451"/>
            <a:ext cx="2076895" cy="69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9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6D7EF-48C0-4F8A-8429-DC842FC77581}" type="datetimeFigureOut">
              <a:rPr lang="es-AR" smtClean="0"/>
              <a:t>4/7/2018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9A57F-B386-4C4D-9456-B4E042C1E6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2927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A100F-4614-45D9-B7EE-1780AAFF1ED0}" type="datetimeFigureOut">
              <a:rPr lang="es-AR" smtClean="0"/>
              <a:t>4/7/2018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74558-957F-4C2B-BA46-7C5A396D66B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806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2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ergeia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I-logo">
            <a:extLst>
              <a:ext uri="{FF2B5EF4-FFF2-40B4-BE49-F238E27FC236}">
                <a16:creationId xmlns:a16="http://schemas.microsoft.com/office/drawing/2014/main" id="{0D87C0A8-BC91-41AB-BA94-1131C3466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349"/>
            <a:ext cx="3990087" cy="133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 t="3139" b="4261"/>
          <a:stretch/>
        </p:blipFill>
        <p:spPr>
          <a:xfrm>
            <a:off x="-4891" y="1327562"/>
            <a:ext cx="9148891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F875818-D72B-4B96-B233-9691C43F694E}"/>
              </a:ext>
            </a:extLst>
          </p:cNvPr>
          <p:cNvSpPr/>
          <p:nvPr/>
        </p:nvSpPr>
        <p:spPr>
          <a:xfrm>
            <a:off x="4283968" y="1628800"/>
            <a:ext cx="5095475" cy="1326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defRPr/>
            </a:pPr>
            <a:r>
              <a:rPr lang="es-ES" sz="4400" b="1" dirty="0">
                <a:solidFill>
                  <a:srgbClr val="012169"/>
                </a:solidFill>
                <a:latin typeface="Calibri" panose="020F0502020204030204" pitchFamily="34" charset="0"/>
              </a:rPr>
              <a:t>Modelo ESCO</a:t>
            </a:r>
          </a:p>
          <a:p>
            <a:pPr algn="ctr">
              <a:spcBef>
                <a:spcPts val="450"/>
              </a:spcBef>
              <a:defRPr/>
            </a:pP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(Energy </a:t>
            </a:r>
            <a:r>
              <a:rPr lang="es-E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Service</a:t>
            </a: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 Company)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08F19BA2-ABAB-4C27-938D-C02929DC011D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357086" y="5879309"/>
            <a:ext cx="8424936" cy="868491"/>
          </a:xfrm>
          <a:prstGeom prst="rect">
            <a:avLst/>
          </a:prstGeom>
          <a:noFill/>
          <a:ln/>
        </p:spPr>
        <p:txBody>
          <a:bodyPr lIns="0" tIns="0" rIns="0" bIns="0" anchor="t">
            <a:noAutofit/>
          </a:bodyPr>
          <a:lstStyle/>
          <a:p>
            <a:pPr>
              <a:spcBef>
                <a:spcPts val="600"/>
              </a:spcBef>
              <a:defRPr/>
            </a:pPr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Ing. Pía Torres – Responsable de Proyectos de Sinergeia</a:t>
            </a:r>
          </a:p>
          <a:p>
            <a:pPr>
              <a:spcBef>
                <a:spcPts val="600"/>
              </a:spcBef>
              <a:defRPr/>
            </a:pPr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Cátedra Abierta de Eficiencia Energética - CAI</a:t>
            </a:r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	    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Julio de 2018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1" b="1984"/>
          <a:stretch/>
        </p:blipFill>
        <p:spPr>
          <a:xfrm>
            <a:off x="5825843" y="177082"/>
            <a:ext cx="3243088" cy="72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23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43001" y="1524868"/>
            <a:ext cx="103939" cy="20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435" tIns="25718" rIns="51435" bIns="25718" anchor="ctr">
            <a:spAutoFit/>
          </a:bodyPr>
          <a:lstStyle/>
          <a:p>
            <a:pPr defTabSz="514337">
              <a:defRPr/>
            </a:pPr>
            <a:endParaRPr lang="es-ES_tradnl" altLang="es-ES_tradnl" sz="1013" dirty="0">
              <a:latin typeface="Arial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817839" y="1337333"/>
            <a:ext cx="7180669" cy="4624712"/>
            <a:chOff x="2430968" y="601623"/>
            <a:chExt cx="9574224" cy="6166282"/>
          </a:xfrm>
        </p:grpSpPr>
        <p:pic>
          <p:nvPicPr>
            <p:cNvPr id="2049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459" y="890155"/>
              <a:ext cx="8196452" cy="5819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38 CuadroTexto"/>
            <p:cNvSpPr txBox="1"/>
            <p:nvPr/>
          </p:nvSpPr>
          <p:spPr bwMode="auto">
            <a:xfrm>
              <a:off x="2430968" y="1765638"/>
              <a:ext cx="3320260" cy="6565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Calderas de condensación y micro cogeneración</a:t>
              </a:r>
            </a:p>
          </p:txBody>
        </p:sp>
        <p:sp>
          <p:nvSpPr>
            <p:cNvPr id="13" name="39 CuadroTexto"/>
            <p:cNvSpPr txBox="1"/>
            <p:nvPr/>
          </p:nvSpPr>
          <p:spPr bwMode="auto">
            <a:xfrm>
              <a:off x="3897976" y="1028587"/>
              <a:ext cx="3320260" cy="6565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Bombas de Calor y Enfriadoras con recuperación de calor</a:t>
              </a:r>
            </a:p>
          </p:txBody>
        </p:sp>
        <p:sp>
          <p:nvSpPr>
            <p:cNvPr id="14" name="40 CuadroTexto"/>
            <p:cNvSpPr txBox="1"/>
            <p:nvPr/>
          </p:nvSpPr>
          <p:spPr bwMode="auto">
            <a:xfrm>
              <a:off x="7006203" y="1233771"/>
              <a:ext cx="1653602" cy="923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Solar  fotovoltaica</a:t>
              </a:r>
            </a:p>
            <a:p>
              <a:pPr>
                <a:defRPr/>
              </a:pPr>
              <a:r>
                <a:rPr lang="es-E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Solar térmica</a:t>
              </a:r>
              <a:r>
                <a:rPr lang="es-E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15" name="41 CuadroTexto"/>
            <p:cNvSpPr txBox="1"/>
            <p:nvPr/>
          </p:nvSpPr>
          <p:spPr bwMode="auto">
            <a:xfrm>
              <a:off x="8482516" y="601623"/>
              <a:ext cx="1941513" cy="1190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Motores eléctricos eficientes y Variadores de velocidad</a:t>
              </a:r>
            </a:p>
          </p:txBody>
        </p:sp>
        <p:sp>
          <p:nvSpPr>
            <p:cNvPr id="16" name="51 CuadroTexto"/>
            <p:cNvSpPr txBox="1"/>
            <p:nvPr/>
          </p:nvSpPr>
          <p:spPr bwMode="auto">
            <a:xfrm>
              <a:off x="9584902" y="1970646"/>
              <a:ext cx="2420290" cy="1190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Filtros solares en ventanas </a:t>
              </a:r>
            </a:p>
            <a:p>
              <a:pPr>
                <a:defRPr/>
              </a:pPr>
              <a:r>
                <a:rPr lang="es-E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Aislamiento en fachadas y cubiertas</a:t>
              </a:r>
            </a:p>
          </p:txBody>
        </p:sp>
        <p:sp>
          <p:nvSpPr>
            <p:cNvPr id="17" name="52 CuadroTexto"/>
            <p:cNvSpPr txBox="1"/>
            <p:nvPr/>
          </p:nvSpPr>
          <p:spPr bwMode="auto">
            <a:xfrm>
              <a:off x="9084822" y="4820029"/>
              <a:ext cx="2420289" cy="923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Luz natural conducida</a:t>
              </a:r>
            </a:p>
            <a:p>
              <a:pPr>
                <a:defRPr/>
              </a:pPr>
              <a:r>
                <a:rPr lang="es-E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Lámparas de bajo consumo, T8 y LEDs</a:t>
              </a:r>
            </a:p>
          </p:txBody>
        </p:sp>
        <p:sp>
          <p:nvSpPr>
            <p:cNvPr id="18" name="53 CuadroTexto"/>
            <p:cNvSpPr txBox="1"/>
            <p:nvPr/>
          </p:nvSpPr>
          <p:spPr bwMode="auto">
            <a:xfrm>
              <a:off x="7217346" y="5844576"/>
              <a:ext cx="2530340" cy="923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Sistemas de control de presencia e iluminación eficiente en garajes</a:t>
              </a:r>
            </a:p>
          </p:txBody>
        </p:sp>
        <p:sp>
          <p:nvSpPr>
            <p:cNvPr id="19" name="54 CuadroTexto"/>
            <p:cNvSpPr txBox="1"/>
            <p:nvPr/>
          </p:nvSpPr>
          <p:spPr bwMode="auto">
            <a:xfrm>
              <a:off x="5327914" y="5829264"/>
              <a:ext cx="1622425" cy="923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Postes de recarga para PHEV y EV</a:t>
              </a:r>
            </a:p>
          </p:txBody>
        </p:sp>
        <p:sp>
          <p:nvSpPr>
            <p:cNvPr id="20" name="55 CuadroTexto"/>
            <p:cNvSpPr txBox="1"/>
            <p:nvPr/>
          </p:nvSpPr>
          <p:spPr bwMode="auto">
            <a:xfrm>
              <a:off x="3503712" y="5541233"/>
              <a:ext cx="1824037" cy="923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Sistemas de Control Energético</a:t>
              </a:r>
            </a:p>
          </p:txBody>
        </p:sp>
        <p:sp>
          <p:nvSpPr>
            <p:cNvPr id="21" name="56 CuadroTexto"/>
            <p:cNvSpPr txBox="1"/>
            <p:nvPr/>
          </p:nvSpPr>
          <p:spPr bwMode="auto">
            <a:xfrm>
              <a:off x="2726837" y="2731371"/>
              <a:ext cx="1944688" cy="6565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Iluminación exterior con LEDs</a:t>
              </a:r>
            </a:p>
          </p:txBody>
        </p:sp>
      </p:grpSp>
      <p:sp>
        <p:nvSpPr>
          <p:cNvPr id="20483" name="Título 1"/>
          <p:cNvSpPr txBox="1">
            <a:spLocks/>
          </p:cNvSpPr>
          <p:nvPr/>
        </p:nvSpPr>
        <p:spPr bwMode="auto">
          <a:xfrm>
            <a:off x="370965" y="836712"/>
            <a:ext cx="8665531" cy="50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s-ES_tradnl" altLang="es-ES_tradnl" sz="2000" b="1" dirty="0">
                <a:solidFill>
                  <a:srgbClr val="747474"/>
                </a:solidFill>
                <a:latin typeface="Calibri" panose="020F0502020204030204" pitchFamily="34" charset="0"/>
                <a:ea typeface="Gill Sans" charset="0"/>
                <a:cs typeface="Gill Sans" charset="0"/>
              </a:rPr>
              <a:t>PRIMER VALOR DIFERENCIAL: </a:t>
            </a:r>
            <a:r>
              <a:rPr lang="es-ES_tradnl" altLang="es-ES_tradnl" sz="2000" dirty="0">
                <a:solidFill>
                  <a:srgbClr val="888B8D"/>
                </a:solidFill>
                <a:latin typeface="Calibri" panose="020F0502020204030204" pitchFamily="34" charset="0"/>
                <a:ea typeface="Gill Sans" charset="0"/>
                <a:cs typeface="Gill Sans" charset="0"/>
              </a:rPr>
              <a:t>Las ESEs utilizan t</a:t>
            </a:r>
            <a:r>
              <a:rPr lang="es-ES_tradnl" altLang="es-ES_tradnl" sz="2000" dirty="0">
                <a:solidFill>
                  <a:srgbClr val="888B8D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ecnologías maduras</a:t>
            </a:r>
            <a:br>
              <a:rPr lang="es-ES_tradnl" altLang="es-ES_tradnl" sz="2000" dirty="0">
                <a:solidFill>
                  <a:srgbClr val="888B8D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</a:br>
            <a:r>
              <a:rPr lang="es-ES_tradnl" altLang="es-ES_tradnl" sz="2000" dirty="0">
                <a:solidFill>
                  <a:srgbClr val="888B8D"/>
                </a:solidFill>
                <a:latin typeface="Calibri" panose="020F0502020204030204" pitchFamily="34" charset="0"/>
                <a:ea typeface="Gill Sans" charset="0"/>
                <a:cs typeface="Gill Sans" charset="0"/>
              </a:rPr>
              <a:t>que proporcionan eficiencia energética</a:t>
            </a:r>
          </a:p>
        </p:txBody>
      </p:sp>
      <p:pic>
        <p:nvPicPr>
          <p:cNvPr id="20484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2" y="4722893"/>
            <a:ext cx="1587268" cy="139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61" y="2335236"/>
            <a:ext cx="1442631" cy="79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ector angular 23"/>
          <p:cNvCxnSpPr>
            <a:cxnSpLocks/>
          </p:cNvCxnSpPr>
          <p:nvPr/>
        </p:nvCxnSpPr>
        <p:spPr>
          <a:xfrm flipV="1">
            <a:off x="2037530" y="4492744"/>
            <a:ext cx="717188" cy="520432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curvado 24"/>
          <p:cNvCxnSpPr>
            <a:cxnSpLocks/>
          </p:cNvCxnSpPr>
          <p:nvPr/>
        </p:nvCxnSpPr>
        <p:spPr>
          <a:xfrm>
            <a:off x="1817839" y="3290423"/>
            <a:ext cx="771471" cy="616597"/>
          </a:xfrm>
          <a:prstGeom prst="curvedConnector3">
            <a:avLst>
              <a:gd name="adj1" fmla="val 50000"/>
            </a:avLst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ubtítulo 5">
            <a:extLst>
              <a:ext uri="{FF2B5EF4-FFF2-40B4-BE49-F238E27FC236}">
                <a16:creationId xmlns:a16="http://schemas.microsoft.com/office/drawing/2014/main" id="{C97251BD-FC76-4CD8-A9D6-88E865141A7F}"/>
              </a:ext>
            </a:extLst>
          </p:cNvPr>
          <p:cNvSpPr txBox="1">
            <a:spLocks/>
          </p:cNvSpPr>
          <p:nvPr/>
        </p:nvSpPr>
        <p:spPr>
          <a:xfrm>
            <a:off x="589545" y="1351673"/>
            <a:ext cx="4274344" cy="28927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5B5B5F"/>
                </a:solidFill>
                <a:latin typeface="+mn-lt"/>
                <a:ea typeface="+mn-ea"/>
                <a:cs typeface="+mn-cs"/>
              </a:defRPr>
            </a:lvl1pPr>
            <a:lvl2pPr marL="406004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B5B5F"/>
                </a:solidFill>
                <a:latin typeface="+mn-lt"/>
                <a:ea typeface="+mn-ea"/>
                <a:cs typeface="+mn-cs"/>
              </a:defRPr>
            </a:lvl2pPr>
            <a:lvl3pPr marL="60841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5B5B5F"/>
                </a:solidFill>
                <a:latin typeface="+mn-lt"/>
                <a:ea typeface="+mn-ea"/>
                <a:cs typeface="+mn-cs"/>
              </a:defRPr>
            </a:lvl3pPr>
            <a:lvl4pPr marL="810816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5B5B5F"/>
                </a:solidFill>
                <a:latin typeface="+mn-lt"/>
                <a:ea typeface="+mn-ea"/>
                <a:cs typeface="+mn-cs"/>
              </a:defRPr>
            </a:lvl4pPr>
            <a:lvl5pPr marL="1004888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350" kern="1200">
                <a:solidFill>
                  <a:srgbClr val="5B5B5F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788" dirty="0"/>
              <a:t> </a:t>
            </a:r>
            <a:endParaRPr lang="es-AR" sz="1500" dirty="0">
              <a:solidFill>
                <a:srgbClr val="92D050"/>
              </a:solidFill>
            </a:endParaRPr>
          </a:p>
        </p:txBody>
      </p:sp>
      <p:sp>
        <p:nvSpPr>
          <p:cNvPr id="23" name="Título 3">
            <a:extLst>
              <a:ext uri="{FF2B5EF4-FFF2-40B4-BE49-F238E27FC236}">
                <a16:creationId xmlns:a16="http://schemas.microsoft.com/office/drawing/2014/main" id="{D9FACAE3-BEDC-44EC-A7BE-5E8C7165E8C7}"/>
              </a:ext>
            </a:extLst>
          </p:cNvPr>
          <p:cNvSpPr txBox="1">
            <a:spLocks/>
          </p:cNvSpPr>
          <p:nvPr/>
        </p:nvSpPr>
        <p:spPr>
          <a:xfrm>
            <a:off x="395536" y="0"/>
            <a:ext cx="7552398" cy="7881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600" b="1" kern="1200" dirty="0">
                <a:solidFill>
                  <a:srgbClr val="979A1A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r>
              <a:rPr lang="es-ES_tradnl" sz="2400" dirty="0">
                <a:solidFill>
                  <a:srgbClr val="012169"/>
                </a:solidFill>
                <a:latin typeface="Calibri" panose="020F0502020204030204" pitchFamily="34" charset="0"/>
              </a:rPr>
              <a:t>Modelo de Negocio</a:t>
            </a:r>
          </a:p>
          <a:p>
            <a:r>
              <a:rPr lang="es-ES_tradnl" sz="1800" dirty="0">
                <a:solidFill>
                  <a:srgbClr val="84BD00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▷ </a:t>
            </a:r>
            <a:r>
              <a:rPr lang="es-ES" sz="1800" dirty="0">
                <a:solidFill>
                  <a:srgbClr val="84BD00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Propuesta de valor: TECNOLOGÍA</a:t>
            </a:r>
            <a:endParaRPr lang="es-ES_tradnl" sz="1800" dirty="0">
              <a:solidFill>
                <a:srgbClr val="84BD00"/>
              </a:solidFill>
              <a:latin typeface="Calibri" panose="020F0502020204030204" pitchFamily="34" charset="0"/>
              <a:ea typeface="Raleway" charset="0"/>
              <a:cs typeface="Raleway" charset="0"/>
            </a:endParaRPr>
          </a:p>
        </p:txBody>
      </p:sp>
      <p:sp>
        <p:nvSpPr>
          <p:cNvPr id="32" name="Marcador de número de diapositiva 1">
            <a:extLst>
              <a:ext uri="{FF2B5EF4-FFF2-40B4-BE49-F238E27FC236}">
                <a16:creationId xmlns:a16="http://schemas.microsoft.com/office/drawing/2014/main" id="{33BB0CBE-9499-4B41-B361-60C766A345D8}"/>
              </a:ext>
            </a:extLst>
          </p:cNvPr>
          <p:cNvSpPr txBox="1">
            <a:spLocks/>
          </p:cNvSpPr>
          <p:nvPr/>
        </p:nvSpPr>
        <p:spPr>
          <a:xfrm>
            <a:off x="8532440" y="6453335"/>
            <a:ext cx="61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6DD0FD-55B0-48C4-8AF2-8A69533EDFC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3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curvado 5"/>
          <p:cNvCxnSpPr>
            <a:cxnSpLocks/>
          </p:cNvCxnSpPr>
          <p:nvPr/>
        </p:nvCxnSpPr>
        <p:spPr>
          <a:xfrm rot="10800000" flipH="1">
            <a:off x="3203849" y="3141288"/>
            <a:ext cx="95250" cy="2880000"/>
          </a:xfrm>
          <a:prstGeom prst="curvedConnector3">
            <a:avLst>
              <a:gd name="adj1" fmla="val -1376153"/>
            </a:avLst>
          </a:prstGeom>
          <a:ln>
            <a:solidFill>
              <a:srgbClr val="84BD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curvado 6"/>
          <p:cNvCxnSpPr>
            <a:cxnSpLocks/>
          </p:cNvCxnSpPr>
          <p:nvPr/>
        </p:nvCxnSpPr>
        <p:spPr>
          <a:xfrm flipH="1" flipV="1">
            <a:off x="5471765" y="3141288"/>
            <a:ext cx="108347" cy="2880000"/>
          </a:xfrm>
          <a:prstGeom prst="curvedConnector3">
            <a:avLst>
              <a:gd name="adj1" fmla="val -1212948"/>
            </a:avLst>
          </a:prstGeom>
          <a:ln>
            <a:solidFill>
              <a:srgbClr val="84BD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88715" y="1700485"/>
            <a:ext cx="103939" cy="20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435" tIns="25718" rIns="51435" bIns="25718" anchor="ctr">
            <a:spAutoFit/>
          </a:bodyPr>
          <a:lstStyle/>
          <a:p>
            <a:pPr defTabSz="514337">
              <a:defRPr/>
            </a:pPr>
            <a:endParaRPr lang="es-ES_tradnl" altLang="es-ES_tradnl" sz="1013" dirty="0">
              <a:latin typeface="Arial" charset="0"/>
            </a:endParaRPr>
          </a:p>
        </p:txBody>
      </p:sp>
      <p:sp>
        <p:nvSpPr>
          <p:cNvPr id="10" name="6 Rectángulo redondeado"/>
          <p:cNvSpPr/>
          <p:nvPr/>
        </p:nvSpPr>
        <p:spPr>
          <a:xfrm>
            <a:off x="3392798" y="2605682"/>
            <a:ext cx="1940267" cy="1099857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solidFill>
                  <a:srgbClr val="84B819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Cliente</a:t>
            </a:r>
            <a:endParaRPr lang="es-ES" sz="1350" b="1" dirty="0">
              <a:solidFill>
                <a:srgbClr val="84B819"/>
              </a:solidFill>
              <a:latin typeface="Calibri" panose="020F0502020204030204" pitchFamily="34" charset="0"/>
              <a:ea typeface="Calibri" charset="0"/>
              <a:cs typeface="Calibri" charset="0"/>
            </a:endParaRPr>
          </a:p>
        </p:txBody>
      </p:sp>
      <p:sp>
        <p:nvSpPr>
          <p:cNvPr id="12" name="7 Rectángulo redondeado"/>
          <p:cNvSpPr/>
          <p:nvPr/>
        </p:nvSpPr>
        <p:spPr>
          <a:xfrm>
            <a:off x="3437799" y="5423024"/>
            <a:ext cx="1940267" cy="1102320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84B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solidFill>
                  <a:srgbClr val="84B819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ESE</a:t>
            </a:r>
            <a:endParaRPr lang="es-ES" sz="2100" b="1" dirty="0">
              <a:solidFill>
                <a:srgbClr val="84B819"/>
              </a:solidFill>
              <a:latin typeface="Calibri" panose="020F0502020204030204" pitchFamily="34" charset="0"/>
              <a:ea typeface="Calibri" charset="0"/>
              <a:cs typeface="Calibri" charset="0"/>
            </a:endParaRPr>
          </a:p>
        </p:txBody>
      </p:sp>
      <p:sp>
        <p:nvSpPr>
          <p:cNvPr id="13" name="15 CuadroTexto"/>
          <p:cNvSpPr txBox="1">
            <a:spLocks noChangeArrowheads="1"/>
          </p:cNvSpPr>
          <p:nvPr/>
        </p:nvSpPr>
        <p:spPr bwMode="auto">
          <a:xfrm>
            <a:off x="6924471" y="4163670"/>
            <a:ext cx="1945481" cy="92333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s-ES" altLang="es-ES_tradnl" sz="1800" dirty="0">
                <a:solidFill>
                  <a:srgbClr val="888B8D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Financiación del Proyecto </a:t>
            </a:r>
            <a:r>
              <a:rPr lang="es-ES" altLang="es-ES_tradnl" sz="1800" i="1" dirty="0">
                <a:solidFill>
                  <a:srgbClr val="888B8D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off balance *</a:t>
            </a:r>
          </a:p>
        </p:txBody>
      </p:sp>
      <p:sp>
        <p:nvSpPr>
          <p:cNvPr id="15" name="16 CuadroTexto"/>
          <p:cNvSpPr txBox="1">
            <a:spLocks noChangeArrowheads="1"/>
          </p:cNvSpPr>
          <p:nvPr/>
        </p:nvSpPr>
        <p:spPr bwMode="auto">
          <a:xfrm>
            <a:off x="247124" y="4073456"/>
            <a:ext cx="1612097" cy="92333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s-ES" altLang="es-ES_tradnl" sz="1800" dirty="0">
                <a:solidFill>
                  <a:srgbClr val="888B8D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Tecnologías y Servicios Profesionales</a:t>
            </a:r>
          </a:p>
        </p:txBody>
      </p:sp>
      <p:sp>
        <p:nvSpPr>
          <p:cNvPr id="16" name="20 CuadroTexto"/>
          <p:cNvSpPr txBox="1">
            <a:spLocks noChangeArrowheads="1"/>
          </p:cNvSpPr>
          <p:nvPr/>
        </p:nvSpPr>
        <p:spPr bwMode="auto">
          <a:xfrm>
            <a:off x="3415298" y="4901098"/>
            <a:ext cx="1940267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s-ES" altLang="es-ES_tradnl" sz="1800" i="1" dirty="0">
                <a:solidFill>
                  <a:srgbClr val="888B8D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Fee</a:t>
            </a:r>
            <a:r>
              <a:rPr lang="es-ES" altLang="es-ES_tradnl" sz="1800" dirty="0">
                <a:solidFill>
                  <a:srgbClr val="888B8D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 de gestión</a:t>
            </a:r>
          </a:p>
        </p:txBody>
      </p:sp>
      <p:sp>
        <p:nvSpPr>
          <p:cNvPr id="17" name="51 Elipse"/>
          <p:cNvSpPr/>
          <p:nvPr/>
        </p:nvSpPr>
        <p:spPr>
          <a:xfrm>
            <a:off x="1353166" y="3587500"/>
            <a:ext cx="470259" cy="44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sp>
        <p:nvSpPr>
          <p:cNvPr id="18" name="52 Elipse"/>
          <p:cNvSpPr/>
          <p:nvPr/>
        </p:nvSpPr>
        <p:spPr>
          <a:xfrm>
            <a:off x="6924471" y="3723577"/>
            <a:ext cx="470259" cy="4481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sp>
        <p:nvSpPr>
          <p:cNvPr id="19" name="54 Elipse"/>
          <p:cNvSpPr/>
          <p:nvPr/>
        </p:nvSpPr>
        <p:spPr>
          <a:xfrm>
            <a:off x="4104115" y="4412359"/>
            <a:ext cx="467885" cy="44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sp>
        <p:nvSpPr>
          <p:cNvPr id="20" name="42 CuadroTexto"/>
          <p:cNvSpPr txBox="1">
            <a:spLocks noChangeArrowheads="1"/>
          </p:cNvSpPr>
          <p:nvPr/>
        </p:nvSpPr>
        <p:spPr bwMode="auto">
          <a:xfrm>
            <a:off x="3301243" y="1678668"/>
            <a:ext cx="2278870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s-ES" altLang="es-ES_tradnl" sz="1800" dirty="0">
                <a:solidFill>
                  <a:srgbClr val="888B8D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Ahorro Garantizado </a:t>
            </a:r>
          </a:p>
        </p:txBody>
      </p:sp>
      <p:sp>
        <p:nvSpPr>
          <p:cNvPr id="21" name="51 Elipse"/>
          <p:cNvSpPr/>
          <p:nvPr/>
        </p:nvSpPr>
        <p:spPr>
          <a:xfrm>
            <a:off x="4101741" y="2086440"/>
            <a:ext cx="470259" cy="44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>
                <a:latin typeface="Calibri" charset="0"/>
                <a:ea typeface="Calibri" charset="0"/>
                <a:cs typeface="Calibri" charset="0"/>
              </a:rPr>
              <a:t>4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6664214" y="2479568"/>
            <a:ext cx="24659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000" b="1" dirty="0">
                <a:solidFill>
                  <a:srgbClr val="0072BC"/>
                </a:solidFill>
                <a:latin typeface="Calibri" panose="020F0502020204030204" pitchFamily="34" charset="0"/>
                <a:ea typeface="Calibri" charset="0"/>
                <a:cs typeface="Calibri" charset="0"/>
              </a:rPr>
              <a:t>El cliente puede no emplear sus Recursos Financieros en el Proyecto</a:t>
            </a:r>
          </a:p>
        </p:txBody>
      </p:sp>
      <p:sp>
        <p:nvSpPr>
          <p:cNvPr id="23" name="Título 1"/>
          <p:cNvSpPr txBox="1">
            <a:spLocks/>
          </p:cNvSpPr>
          <p:nvPr/>
        </p:nvSpPr>
        <p:spPr bwMode="auto">
          <a:xfrm>
            <a:off x="366396" y="961405"/>
            <a:ext cx="8350137" cy="51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s-ES_tradnl" altLang="es-ES_tradnl" sz="2000" b="1" dirty="0">
                <a:solidFill>
                  <a:srgbClr val="747474"/>
                </a:solidFill>
                <a:latin typeface="Calibri" panose="020F0502020204030204" pitchFamily="34" charset="0"/>
                <a:ea typeface="Gill Sans" charset="0"/>
                <a:cs typeface="Gill Sans" charset="0"/>
              </a:rPr>
              <a:t>SEGUNDO VALOR DIFERENCIAL: </a:t>
            </a:r>
            <a:r>
              <a:rPr lang="es-ES_tradnl" altLang="es-ES_tradnl" sz="2000" dirty="0">
                <a:solidFill>
                  <a:srgbClr val="888B8D"/>
                </a:solidFill>
                <a:latin typeface="Calibri" panose="020F0502020204030204" pitchFamily="34" charset="0"/>
                <a:ea typeface="Gill Sans" charset="0"/>
                <a:cs typeface="Gill Sans" charset="0"/>
              </a:rPr>
              <a:t>Las ESEs incorporan la financiación del proyecto en base a los ahorros</a:t>
            </a:r>
          </a:p>
        </p:txBody>
      </p:sp>
      <p:sp>
        <p:nvSpPr>
          <p:cNvPr id="24" name="Título 3">
            <a:extLst>
              <a:ext uri="{FF2B5EF4-FFF2-40B4-BE49-F238E27FC236}">
                <a16:creationId xmlns:a16="http://schemas.microsoft.com/office/drawing/2014/main" id="{349A5219-3774-481D-A8D4-7E838CAA243D}"/>
              </a:ext>
            </a:extLst>
          </p:cNvPr>
          <p:cNvSpPr txBox="1">
            <a:spLocks/>
          </p:cNvSpPr>
          <p:nvPr/>
        </p:nvSpPr>
        <p:spPr>
          <a:xfrm>
            <a:off x="395536" y="0"/>
            <a:ext cx="7552398" cy="7881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600" b="1" kern="1200" dirty="0">
                <a:solidFill>
                  <a:srgbClr val="979A1A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r>
              <a:rPr lang="es-ES_tradnl" sz="2400" dirty="0">
                <a:solidFill>
                  <a:srgbClr val="012169"/>
                </a:solidFill>
                <a:latin typeface="Calibri" panose="020F0502020204030204" pitchFamily="34" charset="0"/>
              </a:rPr>
              <a:t>Modelo de Negocio</a:t>
            </a:r>
          </a:p>
          <a:p>
            <a:r>
              <a:rPr lang="es-ES_tradnl" sz="1800" dirty="0">
                <a:solidFill>
                  <a:srgbClr val="84BD00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▷ </a:t>
            </a:r>
            <a:r>
              <a:rPr lang="es-ES" sz="1800" dirty="0">
                <a:solidFill>
                  <a:srgbClr val="84BD00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Propuesta de valor: FINANCIACIÓN</a:t>
            </a:r>
            <a:endParaRPr lang="es-ES_tradnl" sz="1800" dirty="0">
              <a:solidFill>
                <a:srgbClr val="84BD00"/>
              </a:solidFill>
              <a:latin typeface="Calibri" panose="020F0502020204030204" pitchFamily="34" charset="0"/>
              <a:ea typeface="Raleway" charset="0"/>
              <a:cs typeface="Raleway" charset="0"/>
            </a:endParaRPr>
          </a:p>
        </p:txBody>
      </p:sp>
      <p:cxnSp>
        <p:nvCxnSpPr>
          <p:cNvPr id="32" name="Conector curvado 4">
            <a:extLst>
              <a:ext uri="{FF2B5EF4-FFF2-40B4-BE49-F238E27FC236}">
                <a16:creationId xmlns:a16="http://schemas.microsoft.com/office/drawing/2014/main" id="{31C76103-4669-4BB7-AC4D-4FC74DE96825}"/>
              </a:ext>
            </a:extLst>
          </p:cNvPr>
          <p:cNvCxnSpPr/>
          <p:nvPr/>
        </p:nvCxnSpPr>
        <p:spPr>
          <a:xfrm rot="16200000" flipH="1">
            <a:off x="3510632" y="4527872"/>
            <a:ext cx="1682750" cy="7938"/>
          </a:xfrm>
          <a:prstGeom prst="curvedConnector3">
            <a:avLst/>
          </a:prstGeom>
          <a:ln>
            <a:solidFill>
              <a:srgbClr val="84BD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Marcador de número de diapositiva 1">
            <a:extLst>
              <a:ext uri="{FF2B5EF4-FFF2-40B4-BE49-F238E27FC236}">
                <a16:creationId xmlns:a16="http://schemas.microsoft.com/office/drawing/2014/main" id="{090C2D26-5F3A-48A6-BBBF-8589F4C17D92}"/>
              </a:ext>
            </a:extLst>
          </p:cNvPr>
          <p:cNvSpPr txBox="1">
            <a:spLocks/>
          </p:cNvSpPr>
          <p:nvPr/>
        </p:nvSpPr>
        <p:spPr>
          <a:xfrm>
            <a:off x="8532440" y="6453335"/>
            <a:ext cx="61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6DD0FD-55B0-48C4-8AF2-8A69533EDFC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4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27154580"/>
              </p:ext>
            </p:extLst>
          </p:nvPr>
        </p:nvGraphicFramePr>
        <p:xfrm>
          <a:off x="179512" y="3861048"/>
          <a:ext cx="8860020" cy="1569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96820" y="5245720"/>
            <a:ext cx="8496335" cy="360000"/>
            <a:chOff x="448224" y="40813"/>
            <a:chExt cx="6275141" cy="472320"/>
          </a:xfrm>
          <a:solidFill>
            <a:srgbClr val="888B8D"/>
          </a:solidFill>
        </p:grpSpPr>
        <p:sp>
          <p:nvSpPr>
            <p:cNvPr id="15" name="Rounded Rectangle 14"/>
            <p:cNvSpPr/>
            <p:nvPr/>
          </p:nvSpPr>
          <p:spPr>
            <a:xfrm>
              <a:off x="448224" y="40813"/>
              <a:ext cx="6275141" cy="47232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471281" y="63870"/>
              <a:ext cx="6229027" cy="426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7185" tIns="0" rIns="237185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latin typeface="Calibri" panose="020F0502020204030204" pitchFamily="34" charset="0"/>
                  <a:ea typeface="Raleway" charset="0"/>
                  <a:cs typeface="Raleway" charset="0"/>
                </a:rPr>
                <a:t> </a:t>
              </a:r>
              <a:r>
                <a:rPr lang="en-US" sz="2400" b="1" kern="1200" dirty="0" err="1">
                  <a:latin typeface="Calibri" panose="020F0502020204030204" pitchFamily="34" charset="0"/>
                  <a:ea typeface="Raleway" charset="0"/>
                  <a:cs typeface="Raleway" charset="0"/>
                </a:rPr>
                <a:t>Financiaci</a:t>
              </a:r>
              <a:r>
                <a:rPr lang="es-ES" sz="2400" b="1" kern="1200" dirty="0" err="1">
                  <a:latin typeface="Calibri" panose="020F0502020204030204" pitchFamily="34" charset="0"/>
                  <a:ea typeface="Raleway" charset="0"/>
                  <a:cs typeface="Raleway" charset="0"/>
                </a:rPr>
                <a:t>ón</a:t>
              </a:r>
              <a:endParaRPr lang="en-US" sz="2400" b="1" kern="1200" dirty="0">
                <a:latin typeface="Calibri" panose="020F0502020204030204" pitchFamily="34" charset="0"/>
                <a:ea typeface="Raleway" charset="0"/>
                <a:cs typeface="Raleway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0000" y="5683792"/>
            <a:ext cx="8492480" cy="360000"/>
            <a:chOff x="1806093" y="0"/>
            <a:chExt cx="6275141" cy="324720"/>
          </a:xfrm>
          <a:solidFill>
            <a:srgbClr val="888B8D"/>
          </a:solidFill>
        </p:grpSpPr>
        <p:sp>
          <p:nvSpPr>
            <p:cNvPr id="18" name="Rounded Rectangle 17"/>
            <p:cNvSpPr/>
            <p:nvPr/>
          </p:nvSpPr>
          <p:spPr>
            <a:xfrm>
              <a:off x="1806093" y="0"/>
              <a:ext cx="6275141" cy="32472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1821945" y="15852"/>
              <a:ext cx="6243437" cy="2930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7185" tIns="0" rIns="237185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err="1">
                  <a:latin typeface="Calibri" panose="020F0502020204030204" pitchFamily="34" charset="0"/>
                  <a:ea typeface="Raleway" charset="0"/>
                  <a:cs typeface="Raleway" charset="0"/>
                </a:rPr>
                <a:t>Garant</a:t>
              </a:r>
              <a:r>
                <a:rPr lang="es-ES" sz="2400" b="1" dirty="0" err="1">
                  <a:latin typeface="Calibri" panose="020F0502020204030204" pitchFamily="34" charset="0"/>
                  <a:ea typeface="Raleway" charset="0"/>
                  <a:cs typeface="Raleway" charset="0"/>
                </a:rPr>
                <a:t>ía</a:t>
              </a:r>
              <a:r>
                <a:rPr lang="es-ES" sz="2400" b="1" dirty="0">
                  <a:latin typeface="Calibri" panose="020F0502020204030204" pitchFamily="34" charset="0"/>
                  <a:ea typeface="Raleway" charset="0"/>
                  <a:cs typeface="Raleway" charset="0"/>
                </a:rPr>
                <a:t> de Ahorro</a:t>
              </a:r>
              <a:endParaRPr lang="en-US" sz="2400" b="1" dirty="0">
                <a:latin typeface="Calibri" panose="020F0502020204030204" pitchFamily="34" charset="0"/>
                <a:ea typeface="Raleway" charset="0"/>
                <a:cs typeface="Raleway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0331" y="6121863"/>
            <a:ext cx="8492480" cy="360000"/>
            <a:chOff x="1806093" y="0"/>
            <a:chExt cx="6275141" cy="324720"/>
          </a:xfrm>
          <a:solidFill>
            <a:srgbClr val="888B8D"/>
          </a:solidFill>
        </p:grpSpPr>
        <p:sp>
          <p:nvSpPr>
            <p:cNvPr id="21" name="Rounded Rectangle 20"/>
            <p:cNvSpPr/>
            <p:nvPr/>
          </p:nvSpPr>
          <p:spPr>
            <a:xfrm>
              <a:off x="1806093" y="0"/>
              <a:ext cx="6275141" cy="32472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1821945" y="15852"/>
              <a:ext cx="6243437" cy="2930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7185" tIns="0" rIns="237185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dirty="0">
                  <a:latin typeface="Calibri" panose="020F0502020204030204" pitchFamily="34" charset="0"/>
                  <a:ea typeface="Raleway" charset="0"/>
                  <a:cs typeface="Raleway" charset="0"/>
                </a:rPr>
                <a:t>Empresa de Servicios Energéticos (ESCO)</a:t>
              </a:r>
              <a:endParaRPr lang="en-US" sz="2800" b="1" dirty="0">
                <a:latin typeface="Calibri" panose="020F0502020204030204" pitchFamily="34" charset="0"/>
                <a:ea typeface="Raleway" charset="0"/>
                <a:cs typeface="Raleway" charset="0"/>
              </a:endParaRPr>
            </a:p>
          </p:txBody>
        </p:sp>
      </p:grp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40859802"/>
              </p:ext>
            </p:extLst>
          </p:nvPr>
        </p:nvGraphicFramePr>
        <p:xfrm>
          <a:off x="212067" y="984301"/>
          <a:ext cx="3927885" cy="2948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88359497"/>
              </p:ext>
            </p:extLst>
          </p:nvPr>
        </p:nvGraphicFramePr>
        <p:xfrm>
          <a:off x="6388555" y="1121497"/>
          <a:ext cx="2608958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4139952" y="984300"/>
            <a:ext cx="2232248" cy="2948755"/>
          </a:xfrm>
          <a:prstGeom prst="roundRect">
            <a:avLst/>
          </a:prstGeom>
          <a:solidFill>
            <a:srgbClr val="01216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38100" tIns="38100" rIns="38100" bIns="38100" numCol="1" spcCol="1270" rtlCol="0" anchor="ctr" anchorCtr="0">
            <a:no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b="1" dirty="0" err="1">
                <a:latin typeface="Calibri" panose="020F0502020204030204" pitchFamily="34" charset="0"/>
                <a:cs typeface="Calibri" pitchFamily="34" charset="0"/>
              </a:rPr>
              <a:t>Eficiencia</a:t>
            </a:r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itchFamily="34" charset="0"/>
              </a:rPr>
              <a:t>Energ</a:t>
            </a:r>
            <a:r>
              <a:rPr lang="es-ES" sz="2000" b="1" dirty="0">
                <a:latin typeface="Calibri" panose="020F0502020204030204" pitchFamily="34" charset="0"/>
                <a:cs typeface="Calibri" pitchFamily="34" charset="0"/>
              </a:rPr>
              <a:t>ética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2000" b="1" dirty="0">
                <a:latin typeface="Calibri" panose="020F0502020204030204" pitchFamily="34" charset="0"/>
                <a:cs typeface="Calibri" pitchFamily="34" charset="0"/>
              </a:rPr>
              <a:t>Energías Renovables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2000" b="1" dirty="0">
                <a:latin typeface="Calibri" panose="020F0502020204030204" pitchFamily="34" charset="0"/>
                <a:cs typeface="Calibri" pitchFamily="34" charset="0"/>
              </a:rPr>
              <a:t>Combustibles</a:t>
            </a:r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itchFamily="34" charset="0"/>
              </a:rPr>
              <a:t>alternativos</a:t>
            </a:r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itchFamily="34" charset="0"/>
              </a:rPr>
              <a:t>transporte</a:t>
            </a:r>
            <a:endParaRPr lang="en-US" sz="2000" b="1" dirty="0"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78" y="1484784"/>
            <a:ext cx="1524995" cy="451793"/>
          </a:xfrm>
          <a:prstGeom prst="rect">
            <a:avLst/>
          </a:prstGeom>
        </p:spPr>
      </p:pic>
      <p:sp>
        <p:nvSpPr>
          <p:cNvPr id="23" name="Título 3">
            <a:extLst>
              <a:ext uri="{FF2B5EF4-FFF2-40B4-BE49-F238E27FC236}">
                <a16:creationId xmlns:a16="http://schemas.microsoft.com/office/drawing/2014/main" id="{94780920-8DD4-4246-92B9-489FBDAEBE16}"/>
              </a:ext>
            </a:extLst>
          </p:cNvPr>
          <p:cNvSpPr txBox="1">
            <a:spLocks/>
          </p:cNvSpPr>
          <p:nvPr/>
        </p:nvSpPr>
        <p:spPr>
          <a:xfrm>
            <a:off x="400000" y="0"/>
            <a:ext cx="7772400" cy="7881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600" b="1" kern="1200" dirty="0">
                <a:solidFill>
                  <a:srgbClr val="979A1A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r>
              <a:rPr lang="es-ES_tradnl" sz="2400" dirty="0">
                <a:solidFill>
                  <a:srgbClr val="012169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Modelo de negocio</a:t>
            </a:r>
            <a:br>
              <a:rPr lang="es-ES_tradnl" sz="2400" dirty="0">
                <a:solidFill>
                  <a:srgbClr val="012169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</a:br>
            <a:r>
              <a:rPr lang="es-ES_tradnl" sz="1800" dirty="0">
                <a:solidFill>
                  <a:srgbClr val="84BD00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▷ </a:t>
            </a:r>
            <a:r>
              <a:rPr lang="es-ES" sz="1800" dirty="0">
                <a:solidFill>
                  <a:srgbClr val="84BD00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¿Cómo se hace?</a:t>
            </a:r>
            <a:endParaRPr lang="es-ES_tradnl" sz="1800" dirty="0">
              <a:solidFill>
                <a:srgbClr val="84BD00"/>
              </a:solidFill>
              <a:latin typeface="Calibri" panose="020F0502020204030204" pitchFamily="34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20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uadroTexto 1"/>
          <p:cNvSpPr txBox="1">
            <a:spLocks noChangeArrowheads="1"/>
          </p:cNvSpPr>
          <p:nvPr/>
        </p:nvSpPr>
        <p:spPr bwMode="auto">
          <a:xfrm>
            <a:off x="3571876" y="-666751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s-ES_tradnl" altLang="es-AR" sz="135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1933209"/>
              </p:ext>
            </p:extLst>
          </p:nvPr>
        </p:nvGraphicFramePr>
        <p:xfrm>
          <a:off x="14254" y="861171"/>
          <a:ext cx="9119726" cy="5880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8C43C12C-0432-4F57-B6A1-DCACB6A613AE}" type="slidenum">
              <a:rPr lang="en-US" altLang="es-AR">
                <a:solidFill>
                  <a:srgbClr val="898989"/>
                </a:solidFill>
              </a:rPr>
              <a:pPr algn="ctr"/>
              <a:t>13</a:t>
            </a:fld>
            <a:endParaRPr lang="en-US" altLang="es-AR">
              <a:solidFill>
                <a:srgbClr val="898989"/>
              </a:solidFill>
            </a:endParaRP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85ED84C2-EF85-4CB2-A5AE-1B875384F1DA}"/>
              </a:ext>
            </a:extLst>
          </p:cNvPr>
          <p:cNvSpPr txBox="1">
            <a:spLocks/>
          </p:cNvSpPr>
          <p:nvPr/>
        </p:nvSpPr>
        <p:spPr>
          <a:xfrm>
            <a:off x="400000" y="0"/>
            <a:ext cx="7772400" cy="7881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600" b="1" kern="1200" dirty="0">
                <a:solidFill>
                  <a:srgbClr val="979A1A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r>
              <a:rPr lang="es-ES_tradnl" sz="2400" dirty="0">
                <a:solidFill>
                  <a:srgbClr val="012169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Propuesta</a:t>
            </a:r>
            <a:br>
              <a:rPr lang="es-ES_tradnl" dirty="0">
                <a:solidFill>
                  <a:srgbClr val="012169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</a:br>
            <a:r>
              <a:rPr lang="es-ES_tradnl" sz="1800" dirty="0">
                <a:solidFill>
                  <a:srgbClr val="84BD00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▷ </a:t>
            </a:r>
            <a:r>
              <a:rPr lang="es-ES" sz="1800" dirty="0">
                <a:solidFill>
                  <a:srgbClr val="84BD00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Modular con distintos alcances</a:t>
            </a:r>
            <a:endParaRPr lang="es-ES_tradnl" sz="1800" dirty="0">
              <a:solidFill>
                <a:srgbClr val="84BD00"/>
              </a:solidFill>
              <a:latin typeface="Calibri" panose="020F0502020204030204" pitchFamily="34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81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93796A3D-6E1A-444A-9124-900434B935CB}"/>
              </a:ext>
            </a:extLst>
          </p:cNvPr>
          <p:cNvSpPr txBox="1">
            <a:spLocks/>
          </p:cNvSpPr>
          <p:nvPr/>
        </p:nvSpPr>
        <p:spPr>
          <a:xfrm>
            <a:off x="400000" y="0"/>
            <a:ext cx="7772400" cy="7881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600" b="1" kern="1200" dirty="0">
                <a:solidFill>
                  <a:srgbClr val="979A1A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r>
              <a:rPr lang="es-ES_tradnl" sz="2400" dirty="0">
                <a:solidFill>
                  <a:srgbClr val="012169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Modelo ESCO</a:t>
            </a:r>
            <a:br>
              <a:rPr lang="es-ES_tradnl" dirty="0">
                <a:solidFill>
                  <a:srgbClr val="012169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</a:br>
            <a:r>
              <a:rPr lang="es-ES_tradnl" sz="1800" dirty="0">
                <a:solidFill>
                  <a:srgbClr val="84BD00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▷ Principales Barreras para el Modelo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2ACC1047-8332-4E4D-A1F6-E73D048FA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788195"/>
            <a:ext cx="7990656" cy="539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Bef>
                <a:spcPts val="990"/>
              </a:spcBef>
            </a:pPr>
            <a:r>
              <a:rPr lang="en-GB" sz="2000" dirty="0">
                <a:solidFill>
                  <a:srgbClr val="7F7F7F"/>
                </a:solidFill>
                <a:latin typeface="Titillium" panose="00000500000000000000" pitchFamily="50" charset="0"/>
              </a:rPr>
              <a:t> </a:t>
            </a:r>
            <a:endParaRPr lang="en-GB" sz="2000" dirty="0">
              <a:solidFill>
                <a:srgbClr val="7F7F7F"/>
              </a:solidFill>
              <a:latin typeface="+mn-lt"/>
            </a:endParaRPr>
          </a:p>
          <a:p>
            <a:pPr lvl="1">
              <a:lnSpc>
                <a:spcPct val="150000"/>
              </a:lnSpc>
              <a:spcBef>
                <a:spcPts val="1350"/>
              </a:spcBef>
              <a:buSzPct val="140000"/>
              <a:buBlip>
                <a:blip r:embed="rId2"/>
              </a:buBlip>
            </a:pPr>
            <a:r>
              <a:rPr lang="en-GB" sz="2000" dirty="0">
                <a:solidFill>
                  <a:srgbClr val="7F7F7F"/>
                </a:solidFill>
                <a:latin typeface="+mn-lt"/>
              </a:rPr>
              <a:t> </a:t>
            </a:r>
            <a:r>
              <a:rPr lang="es-AR" sz="2000" b="1" dirty="0">
                <a:solidFill>
                  <a:srgbClr val="84BD00"/>
                </a:solidFill>
                <a:latin typeface="+mn-lt"/>
                <a:ea typeface="ＭＳ Ｐゴシック" pitchFamily="-111" charset="-128"/>
              </a:rPr>
              <a:t>Evolución muy lenta </a:t>
            </a:r>
            <a:r>
              <a:rPr lang="es-AR" sz="2000" b="1" dirty="0">
                <a:solidFill>
                  <a:srgbClr val="7F7F7F"/>
                </a:solidFill>
                <a:latin typeface="+mn-lt"/>
                <a:ea typeface="ＭＳ Ｐゴシック" pitchFamily="-111" charset="-128"/>
              </a:rPr>
              <a:t>del Mercado</a:t>
            </a:r>
            <a:endParaRPr lang="en-GB" sz="2000" dirty="0">
              <a:solidFill>
                <a:srgbClr val="7F7F7F"/>
              </a:solidFill>
              <a:latin typeface="+mn-lt"/>
              <a:ea typeface="ＭＳ Ｐゴシック" pitchFamily="-111" charset="-128"/>
            </a:endParaRPr>
          </a:p>
          <a:p>
            <a:pPr lvl="1">
              <a:lnSpc>
                <a:spcPct val="150000"/>
              </a:lnSpc>
              <a:spcBef>
                <a:spcPts val="1350"/>
              </a:spcBef>
              <a:buSzPct val="140000"/>
              <a:buBlip>
                <a:blip r:embed="rId2"/>
              </a:buBlip>
            </a:pPr>
            <a:r>
              <a:rPr lang="es-AR" sz="2000" b="1" dirty="0">
                <a:solidFill>
                  <a:srgbClr val="7F7F7F"/>
                </a:solidFill>
                <a:latin typeface="+mn-lt"/>
                <a:cs typeface="Arial"/>
              </a:rPr>
              <a:t>Negociaciones de </a:t>
            </a:r>
            <a:r>
              <a:rPr lang="es-AR" sz="2000" b="1" dirty="0">
                <a:solidFill>
                  <a:srgbClr val="84BD00"/>
                </a:solidFill>
                <a:latin typeface="+mn-lt"/>
                <a:ea typeface="ＭＳ Ｐゴシック" pitchFamily="-111" charset="-128"/>
              </a:rPr>
              <a:t>largo plazo </a:t>
            </a:r>
            <a:r>
              <a:rPr lang="es-AR" sz="2000" b="1" dirty="0">
                <a:solidFill>
                  <a:srgbClr val="7F7F7F"/>
                </a:solidFill>
                <a:latin typeface="+mn-lt"/>
                <a:cs typeface="Arial"/>
              </a:rPr>
              <a:t>y alto consumo de recursos</a:t>
            </a:r>
          </a:p>
          <a:p>
            <a:pPr lvl="1">
              <a:lnSpc>
                <a:spcPct val="150000"/>
              </a:lnSpc>
              <a:spcBef>
                <a:spcPts val="1350"/>
              </a:spcBef>
              <a:buSzPct val="140000"/>
              <a:buBlip>
                <a:blip r:embed="rId2"/>
              </a:buBlip>
            </a:pPr>
            <a:r>
              <a:rPr lang="es-AR" sz="2000" b="1" dirty="0">
                <a:solidFill>
                  <a:srgbClr val="7F7F7F"/>
                </a:solidFill>
                <a:latin typeface="+mn-lt"/>
              </a:rPr>
              <a:t> </a:t>
            </a:r>
            <a:r>
              <a:rPr lang="es-MX" sz="2000" b="1" dirty="0">
                <a:solidFill>
                  <a:srgbClr val="7F7F7F"/>
                </a:solidFill>
                <a:latin typeface="+mn-lt"/>
                <a:cs typeface="Arial"/>
              </a:rPr>
              <a:t>Nadie quiere tomar la inversión</a:t>
            </a:r>
          </a:p>
          <a:p>
            <a:pPr lvl="1">
              <a:lnSpc>
                <a:spcPct val="150000"/>
              </a:lnSpc>
              <a:spcBef>
                <a:spcPts val="1350"/>
              </a:spcBef>
              <a:buSzPct val="140000"/>
              <a:buBlip>
                <a:blip r:embed="rId2"/>
              </a:buBlip>
            </a:pPr>
            <a:r>
              <a:rPr lang="es-MX" sz="2000" b="1" dirty="0">
                <a:solidFill>
                  <a:srgbClr val="7F7F7F"/>
                </a:solidFill>
                <a:latin typeface="+mn-lt"/>
                <a:cs typeface="Arial"/>
              </a:rPr>
              <a:t>Dificultad para acceder a los </a:t>
            </a:r>
            <a:r>
              <a:rPr lang="es-MX" sz="2000" b="1" dirty="0">
                <a:solidFill>
                  <a:srgbClr val="84BD00"/>
                </a:solidFill>
                <a:latin typeface="+mn-lt"/>
                <a:ea typeface="ＭＳ Ｐゴシック" pitchFamily="-111" charset="-128"/>
              </a:rPr>
              <a:t>fondos públicos</a:t>
            </a:r>
          </a:p>
          <a:p>
            <a:pPr lvl="1">
              <a:lnSpc>
                <a:spcPct val="150000"/>
              </a:lnSpc>
              <a:spcBef>
                <a:spcPts val="1350"/>
              </a:spcBef>
              <a:buSzPct val="140000"/>
              <a:buBlip>
                <a:blip r:embed="rId2"/>
              </a:buBlip>
            </a:pPr>
            <a:r>
              <a:rPr lang="es-MX" sz="2000" b="1" dirty="0">
                <a:solidFill>
                  <a:srgbClr val="7F7F7F"/>
                </a:solidFill>
                <a:latin typeface="+mn-lt"/>
                <a:cs typeface="Arial"/>
              </a:rPr>
              <a:t>No se considera el concepto de </a:t>
            </a:r>
            <a:r>
              <a:rPr lang="es-MX" sz="2000" b="1" dirty="0">
                <a:solidFill>
                  <a:srgbClr val="84BD00"/>
                </a:solidFill>
                <a:latin typeface="+mn-lt"/>
                <a:ea typeface="ＭＳ Ｐゴシック" pitchFamily="-111" charset="-128"/>
              </a:rPr>
              <a:t>financiación de proyectos</a:t>
            </a:r>
          </a:p>
          <a:p>
            <a:pPr lvl="1">
              <a:lnSpc>
                <a:spcPct val="150000"/>
              </a:lnSpc>
              <a:spcBef>
                <a:spcPts val="1350"/>
              </a:spcBef>
              <a:buSzPct val="140000"/>
              <a:buBlip>
                <a:blip r:embed="rId2"/>
              </a:buBlip>
            </a:pPr>
            <a:r>
              <a:rPr lang="es-MX" sz="2000" b="1" dirty="0">
                <a:solidFill>
                  <a:srgbClr val="7F7F7F"/>
                </a:solidFill>
                <a:latin typeface="+mn-lt"/>
                <a:cs typeface="Arial"/>
              </a:rPr>
              <a:t>Falta de garantías de pago por parte de la administración pública</a:t>
            </a:r>
          </a:p>
          <a:p>
            <a:pPr lvl="1">
              <a:lnSpc>
                <a:spcPct val="150000"/>
              </a:lnSpc>
              <a:spcBef>
                <a:spcPts val="1350"/>
              </a:spcBef>
              <a:buSzPct val="140000"/>
              <a:buBlip>
                <a:blip r:embed="rId2"/>
              </a:buBlip>
            </a:pPr>
            <a:r>
              <a:rPr lang="es-MX" sz="2000" b="1" dirty="0">
                <a:solidFill>
                  <a:srgbClr val="7F7F7F"/>
                </a:solidFill>
                <a:latin typeface="+mn-lt"/>
                <a:cs typeface="Arial"/>
              </a:rPr>
              <a:t>Problemas contables en proyectos de ESCO para la administración pública</a:t>
            </a:r>
          </a:p>
        </p:txBody>
      </p:sp>
    </p:spTree>
    <p:extLst>
      <p:ext uri="{BB962C8B-B14F-4D97-AF65-F5344CB8AC3E}">
        <p14:creationId xmlns:p14="http://schemas.microsoft.com/office/powerpoint/2010/main" val="135268688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06896" y="911131"/>
            <a:ext cx="8378606" cy="503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Bef>
                <a:spcPts val="990"/>
              </a:spcBef>
            </a:pPr>
            <a:r>
              <a:rPr lang="en-GB" sz="2000" dirty="0">
                <a:solidFill>
                  <a:srgbClr val="7F7F7F"/>
                </a:solidFill>
                <a:latin typeface="Titillium" panose="00000500000000000000" pitchFamily="50" charset="0"/>
              </a:rPr>
              <a:t> </a:t>
            </a:r>
            <a:endParaRPr lang="en-GB" sz="2000" dirty="0">
              <a:solidFill>
                <a:srgbClr val="7F7F7F"/>
              </a:solidFill>
              <a:latin typeface="+mn-lt"/>
            </a:endParaRPr>
          </a:p>
          <a:p>
            <a:pPr lvl="1">
              <a:lnSpc>
                <a:spcPct val="150000"/>
              </a:lnSpc>
              <a:spcBef>
                <a:spcPts val="1350"/>
              </a:spcBef>
              <a:buSzPct val="140000"/>
              <a:buBlip>
                <a:blip r:embed="rId2"/>
              </a:buBlip>
            </a:pPr>
            <a:r>
              <a:rPr lang="en-GB" sz="2000" dirty="0">
                <a:solidFill>
                  <a:srgbClr val="7F7F7F"/>
                </a:solidFill>
                <a:latin typeface="+mn-lt"/>
              </a:rPr>
              <a:t> </a:t>
            </a:r>
            <a:r>
              <a:rPr lang="es-AR" sz="2000" b="1" dirty="0">
                <a:solidFill>
                  <a:srgbClr val="7F7F7F"/>
                </a:solidFill>
                <a:latin typeface="+mn-lt"/>
                <a:ea typeface="ＭＳ Ｐゴシック" pitchFamily="-111" charset="-128"/>
              </a:rPr>
              <a:t>Contribuir a la </a:t>
            </a:r>
            <a:r>
              <a:rPr lang="es-AR" sz="2000" b="1" dirty="0">
                <a:solidFill>
                  <a:srgbClr val="84BD00"/>
                </a:solidFill>
                <a:latin typeface="+mn-lt"/>
                <a:ea typeface="ＭＳ Ｐゴシック" pitchFamily="-111" charset="-128"/>
              </a:rPr>
              <a:t>estructura</a:t>
            </a:r>
            <a:r>
              <a:rPr lang="es-AR" sz="2000" dirty="0">
                <a:solidFill>
                  <a:srgbClr val="7F7F7F"/>
                </a:solidFill>
                <a:latin typeface="+mn-lt"/>
              </a:rPr>
              <a:t> </a:t>
            </a:r>
            <a:r>
              <a:rPr lang="es-AR" sz="2000" b="1" dirty="0">
                <a:solidFill>
                  <a:srgbClr val="7F7F7F"/>
                </a:solidFill>
                <a:latin typeface="+mn-lt"/>
                <a:ea typeface="ＭＳ Ｐゴシック" pitchFamily="-111" charset="-128"/>
              </a:rPr>
              <a:t>de mercado y </a:t>
            </a:r>
            <a:r>
              <a:rPr lang="es-AR" sz="2000" b="1" dirty="0">
                <a:solidFill>
                  <a:srgbClr val="84BD00"/>
                </a:solidFill>
                <a:latin typeface="+mn-lt"/>
                <a:ea typeface="ＭＳ Ｐゴシック" pitchFamily="-111" charset="-128"/>
              </a:rPr>
              <a:t>desarrollo</a:t>
            </a:r>
            <a:r>
              <a:rPr lang="es-AR" sz="2000" dirty="0">
                <a:solidFill>
                  <a:srgbClr val="7F7F7F"/>
                </a:solidFill>
                <a:latin typeface="+mn-lt"/>
              </a:rPr>
              <a:t> </a:t>
            </a:r>
            <a:r>
              <a:rPr lang="es-AR" sz="2000" b="1" dirty="0">
                <a:solidFill>
                  <a:srgbClr val="7F7F7F"/>
                </a:solidFill>
                <a:latin typeface="+mn-lt"/>
              </a:rPr>
              <a:t>del modelo </a:t>
            </a:r>
            <a:r>
              <a:rPr lang="es-AR" sz="2000" b="1" dirty="0">
                <a:solidFill>
                  <a:srgbClr val="7F7F7F"/>
                </a:solidFill>
                <a:latin typeface="+mn-lt"/>
                <a:ea typeface="ＭＳ Ｐゴシック" pitchFamily="-111" charset="-128"/>
              </a:rPr>
              <a:t>ESCO</a:t>
            </a:r>
            <a:r>
              <a:rPr lang="en-GB" sz="2000" dirty="0">
                <a:solidFill>
                  <a:srgbClr val="7F7F7F"/>
                </a:solidFill>
                <a:latin typeface="+mn-lt"/>
              </a:rPr>
              <a:t> </a:t>
            </a:r>
          </a:p>
          <a:p>
            <a:pPr lvl="1">
              <a:lnSpc>
                <a:spcPct val="150000"/>
              </a:lnSpc>
              <a:spcBef>
                <a:spcPts val="1350"/>
              </a:spcBef>
              <a:buSzPct val="140000"/>
              <a:buBlip>
                <a:blip r:embed="rId2"/>
              </a:buBlip>
            </a:pPr>
            <a:r>
              <a:rPr lang="es-AR" sz="2000" b="1" dirty="0">
                <a:solidFill>
                  <a:srgbClr val="7F7F7F"/>
                </a:solidFill>
                <a:latin typeface="+mn-lt"/>
              </a:rPr>
              <a:t> Incentivar la eficiencia energética de forma igualitaria con la medida de necesidad de un </a:t>
            </a:r>
            <a:r>
              <a:rPr lang="es-AR" sz="2000" b="1" dirty="0">
                <a:solidFill>
                  <a:srgbClr val="84BD00"/>
                </a:solidFill>
                <a:latin typeface="+mn-lt"/>
                <a:ea typeface="ＭＳ Ｐゴシック" pitchFamily="-111" charset="-128"/>
              </a:rPr>
              <a:t>8% de fuentes renovables </a:t>
            </a:r>
            <a:r>
              <a:rPr lang="es-AR" sz="2000" b="1" dirty="0">
                <a:solidFill>
                  <a:srgbClr val="7F7F7F"/>
                </a:solidFill>
                <a:latin typeface="+mn-lt"/>
              </a:rPr>
              <a:t>(Políticas fiscales)</a:t>
            </a:r>
          </a:p>
          <a:p>
            <a:pPr lvl="1">
              <a:lnSpc>
                <a:spcPct val="150000"/>
              </a:lnSpc>
              <a:spcBef>
                <a:spcPts val="1350"/>
              </a:spcBef>
              <a:buSzPct val="140000"/>
              <a:buBlip>
                <a:blip r:embed="rId2"/>
              </a:buBlip>
            </a:pPr>
            <a:r>
              <a:rPr lang="es-AR" sz="2000" b="1" dirty="0">
                <a:solidFill>
                  <a:srgbClr val="7F7F7F"/>
                </a:solidFill>
                <a:latin typeface="+mn-lt"/>
              </a:rPr>
              <a:t> </a:t>
            </a:r>
            <a:r>
              <a:rPr lang="es-AR" sz="2000" b="1" dirty="0">
                <a:solidFill>
                  <a:srgbClr val="84BD00"/>
                </a:solidFill>
                <a:latin typeface="+mn-lt"/>
                <a:ea typeface="ＭＳ Ｐゴシック" pitchFamily="-111" charset="-128"/>
              </a:rPr>
              <a:t>Marco tarifario </a:t>
            </a:r>
            <a:r>
              <a:rPr lang="es-AR" sz="2000" b="1" dirty="0">
                <a:solidFill>
                  <a:srgbClr val="7F7F7F"/>
                </a:solidFill>
                <a:latin typeface="+mn-lt"/>
              </a:rPr>
              <a:t>previsible</a:t>
            </a:r>
          </a:p>
          <a:p>
            <a:pPr lvl="1">
              <a:lnSpc>
                <a:spcPct val="150000"/>
              </a:lnSpc>
              <a:spcBef>
                <a:spcPts val="1350"/>
              </a:spcBef>
              <a:buSzPct val="140000"/>
              <a:buBlip>
                <a:blip r:embed="rId2"/>
              </a:buBlip>
            </a:pPr>
            <a:r>
              <a:rPr lang="es-AR" sz="2000" dirty="0">
                <a:solidFill>
                  <a:srgbClr val="7F7F7F"/>
                </a:solidFill>
                <a:latin typeface="+mn-lt"/>
              </a:rPr>
              <a:t>  </a:t>
            </a:r>
            <a:r>
              <a:rPr lang="es-AR" sz="2000" b="1" dirty="0">
                <a:solidFill>
                  <a:srgbClr val="84BD00"/>
                </a:solidFill>
                <a:latin typeface="+mn-lt"/>
                <a:ea typeface="ＭＳ Ｐゴシック" pitchFamily="-111" charset="-128"/>
              </a:rPr>
              <a:t>Difundir la importancia de la eficiencia energética </a:t>
            </a:r>
            <a:r>
              <a:rPr lang="es-AR" sz="2000" b="1" dirty="0">
                <a:solidFill>
                  <a:srgbClr val="7F7F7F"/>
                </a:solidFill>
                <a:latin typeface="+mn-lt"/>
              </a:rPr>
              <a:t>(No es una moda, es una necesidad)</a:t>
            </a:r>
          </a:p>
          <a:p>
            <a:pPr lvl="1">
              <a:lnSpc>
                <a:spcPct val="150000"/>
              </a:lnSpc>
              <a:spcBef>
                <a:spcPts val="1350"/>
              </a:spcBef>
              <a:buSzPct val="140000"/>
              <a:buBlip>
                <a:blip r:embed="rId2"/>
              </a:buBlip>
            </a:pPr>
            <a:r>
              <a:rPr lang="es-AR" sz="2000" dirty="0">
                <a:solidFill>
                  <a:srgbClr val="7F7F7F"/>
                </a:solidFill>
                <a:latin typeface="+mn-lt"/>
              </a:rPr>
              <a:t>  </a:t>
            </a:r>
            <a:r>
              <a:rPr lang="es-AR" sz="2000" b="1" dirty="0">
                <a:solidFill>
                  <a:srgbClr val="84BD00"/>
                </a:solidFill>
                <a:latin typeface="+mn-lt"/>
                <a:ea typeface="ＭＳ Ｐゴシック" pitchFamily="-111" charset="-128"/>
              </a:rPr>
              <a:t>Promover y estimular políticas fiscales </a:t>
            </a:r>
            <a:r>
              <a:rPr lang="es-AR" sz="2000" b="1" dirty="0">
                <a:solidFill>
                  <a:srgbClr val="7F7F7F"/>
                </a:solidFill>
                <a:latin typeface="+mn-lt"/>
                <a:ea typeface="ＭＳ Ｐゴシック" pitchFamily="-111" charset="-128"/>
              </a:rPr>
              <a:t>que promuevan el ahorro energético a nivel empresarial y residencial</a:t>
            </a:r>
            <a:endParaRPr lang="en-GB" sz="2000" b="1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E398A481-0164-45F7-8220-D715C88E9E66}"/>
              </a:ext>
            </a:extLst>
          </p:cNvPr>
          <p:cNvSpPr txBox="1">
            <a:spLocks/>
          </p:cNvSpPr>
          <p:nvPr/>
        </p:nvSpPr>
        <p:spPr>
          <a:xfrm>
            <a:off x="400000" y="0"/>
            <a:ext cx="7772400" cy="7881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600" b="1" kern="1200" dirty="0">
                <a:solidFill>
                  <a:srgbClr val="979A1A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r>
              <a:rPr lang="es-ES_tradnl" sz="2400" dirty="0">
                <a:solidFill>
                  <a:srgbClr val="012169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Modelo ESCO</a:t>
            </a:r>
            <a:br>
              <a:rPr lang="es-ES_tradnl" dirty="0">
                <a:solidFill>
                  <a:srgbClr val="012169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</a:br>
            <a:r>
              <a:rPr lang="es-ES_tradnl" sz="1800" dirty="0">
                <a:solidFill>
                  <a:srgbClr val="84BD00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▷ Necesidad de Apoyo Gubernamental</a:t>
            </a:r>
          </a:p>
        </p:txBody>
      </p:sp>
    </p:spTree>
    <p:extLst>
      <p:ext uri="{BB962C8B-B14F-4D97-AF65-F5344CB8AC3E}">
        <p14:creationId xmlns:p14="http://schemas.microsoft.com/office/powerpoint/2010/main" val="302362231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0AD13F9A-A2E6-4062-BA6E-8FF48AE4D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043169A-E216-4382-9595-6E6E1B1A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3604-339A-4C4F-9FA4-EE685EAE480F}" type="slidenum">
              <a:rPr lang="es-ES" smtClean="0"/>
              <a:t>16</a:t>
            </a:fld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E32C958-5E54-4A4B-9377-279B13DED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Picture 2" descr="http://masr.com.mx/wp-content/uploads/2016/09/acciones_a_favor_de_la_sustentabilidad.jpg">
            <a:extLst>
              <a:ext uri="{FF2B5EF4-FFF2-40B4-BE49-F238E27FC236}">
                <a16:creationId xmlns:a16="http://schemas.microsoft.com/office/drawing/2014/main" id="{9731EAF5-50D5-436D-813F-CF928CDE9E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7" r="12361"/>
          <a:stretch/>
        </p:blipFill>
        <p:spPr bwMode="auto">
          <a:xfrm>
            <a:off x="6065" y="-1"/>
            <a:ext cx="9185029" cy="68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39B18E4-10D5-4BCD-86E9-67E9E5ED9198}"/>
              </a:ext>
            </a:extLst>
          </p:cNvPr>
          <p:cNvSpPr txBox="1"/>
          <p:nvPr/>
        </p:nvSpPr>
        <p:spPr>
          <a:xfrm>
            <a:off x="478464" y="1479129"/>
            <a:ext cx="8240233" cy="378565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los pequeños gestos los que marcan la diferencia…</a:t>
            </a:r>
          </a:p>
          <a:p>
            <a:pPr algn="ctr"/>
            <a:endParaRPr lang="es-A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A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juntos, trabajando en equipo y pensando en futuro, podemos conseguir un mundo mejor…</a:t>
            </a:r>
          </a:p>
        </p:txBody>
      </p:sp>
    </p:spTree>
    <p:extLst>
      <p:ext uri="{BB962C8B-B14F-4D97-AF65-F5344CB8AC3E}">
        <p14:creationId xmlns:p14="http://schemas.microsoft.com/office/powerpoint/2010/main" val="2655012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 txBox="1">
            <a:spLocks noChangeArrowheads="1"/>
          </p:cNvSpPr>
          <p:nvPr/>
        </p:nvSpPr>
        <p:spPr bwMode="ltGray">
          <a:xfrm>
            <a:off x="1331640" y="1052737"/>
            <a:ext cx="6696744" cy="4248472"/>
          </a:xfrm>
          <a:prstGeom prst="rect">
            <a:avLst/>
          </a:prstGeom>
          <a:noFill/>
          <a:ln/>
        </p:spPr>
        <p:txBody>
          <a:bodyPr lIns="0" tIns="0" rIns="0" bIns="0" anchor="t">
            <a:noAutofit/>
          </a:bodyPr>
          <a:lstStyle/>
          <a:p>
            <a:pPr algn="ctr">
              <a:lnSpc>
                <a:spcPct val="170000"/>
              </a:lnSpc>
              <a:spcBef>
                <a:spcPct val="70000"/>
              </a:spcBef>
              <a:defRPr/>
            </a:pPr>
            <a:r>
              <a:rPr lang="es-ES" sz="4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MUCHAS GRACIAS!</a:t>
            </a:r>
          </a:p>
          <a:p>
            <a:pPr algn="ctr">
              <a:lnSpc>
                <a:spcPct val="170000"/>
              </a:lnSpc>
              <a:spcBef>
                <a:spcPct val="70000"/>
              </a:spcBef>
              <a:defRPr/>
            </a:pPr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Raleway" charset="0"/>
              <a:cs typeface="Raleway" charset="0"/>
            </a:endParaRPr>
          </a:p>
          <a:p>
            <a:pPr algn="ctr">
              <a:lnSpc>
                <a:spcPct val="170000"/>
              </a:lnSpc>
              <a:spcBef>
                <a:spcPct val="70000"/>
              </a:spcBef>
              <a:defRPr/>
            </a:pPr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Raleway" charset="0"/>
              <a:cs typeface="Raleway" charset="0"/>
            </a:endParaRPr>
          </a:p>
          <a:p>
            <a:pPr algn="ctr">
              <a:lnSpc>
                <a:spcPct val="170000"/>
              </a:lnSpc>
              <a:spcBef>
                <a:spcPct val="70000"/>
              </a:spcBef>
              <a:defRPr/>
            </a:pP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Innovación en Eficiencia Energética</a:t>
            </a:r>
          </a:p>
          <a:p>
            <a:pPr algn="ctr">
              <a:spcBef>
                <a:spcPct val="70000"/>
              </a:spcBef>
              <a:defRPr/>
            </a:pP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Raleway" charset="0"/>
                <a:cs typeface="Raleway" charset="0"/>
                <a:hlinkClick r:id="rId3"/>
              </a:rPr>
              <a:t>www.sinergeia.com</a:t>
            </a:r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Raleway" charset="0"/>
              <a:cs typeface="Raleway" charset="0"/>
            </a:endParaRPr>
          </a:p>
          <a:p>
            <a:pPr algn="ctr">
              <a:spcBef>
                <a:spcPct val="70000"/>
              </a:spcBef>
              <a:defRPr/>
            </a:pP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info@sinergeia.com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" b="1697"/>
          <a:stretch/>
        </p:blipFill>
        <p:spPr>
          <a:xfrm>
            <a:off x="2461115" y="3212701"/>
            <a:ext cx="4437794" cy="98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45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g8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67944" y="857250"/>
            <a:ext cx="4614863" cy="51435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95536" y="1947516"/>
            <a:ext cx="3129511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_tradnl" sz="2400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Carbón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_tradnl" sz="2400" dirty="0" err="1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Oil</a:t>
            </a:r>
            <a:r>
              <a:rPr lang="es-ES_tradnl" sz="2400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 &amp; Gas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_tradnl" sz="2400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Nuclear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_tradnl" sz="2400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Renovables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_tradnl" sz="2400" b="1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Eficiencia Energética</a:t>
            </a:r>
          </a:p>
          <a:p>
            <a:r>
              <a:rPr lang="es-ES_tradnl" sz="2400" b="1" dirty="0">
                <a:solidFill>
                  <a:srgbClr val="012169"/>
                </a:solidFill>
                <a:latin typeface="Calibri" panose="020F0502020204030204" pitchFamily="34" charset="0"/>
                <a:cs typeface="Gravur Condensed Regular"/>
              </a:rPr>
              <a:t>	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95537" y="1137023"/>
            <a:ext cx="294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dirty="0">
                <a:solidFill>
                  <a:srgbClr val="81B530"/>
                </a:solidFill>
                <a:latin typeface="Calibri" panose="020F0502020204030204" pitchFamily="34" charset="0"/>
                <a:cs typeface="Gravur Condensed Regular"/>
              </a:rPr>
              <a:t>FUENTES DE ENERGÍA</a:t>
            </a:r>
          </a:p>
        </p:txBody>
      </p:sp>
      <p:cxnSp>
        <p:nvCxnSpPr>
          <p:cNvPr id="16" name="Conector recto 15"/>
          <p:cNvCxnSpPr>
            <a:cxnSpLocks/>
          </p:cNvCxnSpPr>
          <p:nvPr/>
        </p:nvCxnSpPr>
        <p:spPr>
          <a:xfrm>
            <a:off x="496400" y="1585243"/>
            <a:ext cx="3713508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81B530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ítulo 3">
            <a:extLst>
              <a:ext uri="{FF2B5EF4-FFF2-40B4-BE49-F238E27FC236}">
                <a16:creationId xmlns:a16="http://schemas.microsoft.com/office/drawing/2014/main" id="{E28B13B0-A46D-4AEE-9B0A-EF2B859B0586}"/>
              </a:ext>
            </a:extLst>
          </p:cNvPr>
          <p:cNvSpPr txBox="1">
            <a:spLocks/>
          </p:cNvSpPr>
          <p:nvPr/>
        </p:nvSpPr>
        <p:spPr>
          <a:xfrm>
            <a:off x="395536" y="0"/>
            <a:ext cx="7552398" cy="7881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600" b="1" kern="1200" dirty="0">
                <a:solidFill>
                  <a:srgbClr val="979A1A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r>
              <a:rPr lang="es-ES_tradnl" sz="2400" dirty="0">
                <a:solidFill>
                  <a:srgbClr val="012169"/>
                </a:solidFill>
                <a:latin typeface="Calibri" panose="020F0502020204030204" pitchFamily="34" charset="0"/>
              </a:rPr>
              <a:t>Fuentes de Energía</a:t>
            </a:r>
          </a:p>
          <a:p>
            <a:r>
              <a:rPr lang="es-ES_tradnl" sz="1800" dirty="0">
                <a:solidFill>
                  <a:srgbClr val="84BD00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▷ </a:t>
            </a:r>
            <a:r>
              <a:rPr lang="es-ES" sz="1800" dirty="0">
                <a:solidFill>
                  <a:srgbClr val="84BD00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Eficiencia Energética</a:t>
            </a:r>
            <a:endParaRPr lang="es-ES_tradnl" sz="1800" dirty="0">
              <a:solidFill>
                <a:srgbClr val="84BD00"/>
              </a:solidFill>
              <a:latin typeface="Calibri" panose="020F0502020204030204" pitchFamily="34" charset="0"/>
              <a:ea typeface="Raleway" charset="0"/>
              <a:cs typeface="Raleway" charset="0"/>
            </a:endParaRPr>
          </a:p>
        </p:txBody>
      </p:sp>
      <p:sp>
        <p:nvSpPr>
          <p:cNvPr id="11" name="Marcador de número de diapositiva 4">
            <a:extLst>
              <a:ext uri="{FF2B5EF4-FFF2-40B4-BE49-F238E27FC236}">
                <a16:creationId xmlns:a16="http://schemas.microsoft.com/office/drawing/2014/main" id="{CA075E53-48DC-476B-80C0-01C1A5CC455E}"/>
              </a:ext>
            </a:extLst>
          </p:cNvPr>
          <p:cNvSpPr txBox="1">
            <a:spLocks/>
          </p:cNvSpPr>
          <p:nvPr/>
        </p:nvSpPr>
        <p:spPr>
          <a:xfrm>
            <a:off x="8532440" y="6453335"/>
            <a:ext cx="61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6DD0FD-55B0-48C4-8AF2-8A69533EDFC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DCE5530A-8EEC-433B-861D-9DBAC97881F1}"/>
              </a:ext>
            </a:extLst>
          </p:cNvPr>
          <p:cNvSpPr/>
          <p:nvPr/>
        </p:nvSpPr>
        <p:spPr>
          <a:xfrm>
            <a:off x="1651007" y="4598536"/>
            <a:ext cx="618565" cy="9592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C6D7ADA-D22D-443A-8BFB-C4CF962F1903}"/>
              </a:ext>
            </a:extLst>
          </p:cNvPr>
          <p:cNvSpPr/>
          <p:nvPr/>
        </p:nvSpPr>
        <p:spPr>
          <a:xfrm>
            <a:off x="173374" y="5671613"/>
            <a:ext cx="3573832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A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12169"/>
                </a:solidFill>
              </a:rPr>
              <a:t>1st</a:t>
            </a:r>
            <a:r>
              <a:rPr lang="es-AR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12169"/>
                </a:solidFill>
              </a:rPr>
              <a:t> Fuel </a:t>
            </a:r>
            <a:r>
              <a:rPr lang="es-AR" sz="3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12169"/>
                </a:solidFill>
              </a:rPr>
              <a:t>by</a:t>
            </a:r>
            <a:r>
              <a:rPr lang="es-AR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12169"/>
                </a:solidFill>
              </a:rPr>
              <a:t> 2030!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717543A-00E1-4CFA-8978-AB64BED3C4D0}"/>
              </a:ext>
            </a:extLst>
          </p:cNvPr>
          <p:cNvSpPr/>
          <p:nvPr/>
        </p:nvSpPr>
        <p:spPr>
          <a:xfrm>
            <a:off x="866240" y="3961462"/>
            <a:ext cx="2188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i="1" dirty="0" err="1">
                <a:solidFill>
                  <a:srgbClr val="012169"/>
                </a:solidFill>
                <a:latin typeface="Calibri" panose="020F0502020204030204" pitchFamily="34" charset="0"/>
                <a:cs typeface="Gravur Condensed Regular"/>
              </a:rPr>
              <a:t>The</a:t>
            </a:r>
            <a:r>
              <a:rPr lang="es-ES_tradnl" sz="2800" b="1" i="1" dirty="0">
                <a:solidFill>
                  <a:srgbClr val="012169"/>
                </a:solidFill>
                <a:latin typeface="Calibri" panose="020F0502020204030204" pitchFamily="34" charset="0"/>
                <a:cs typeface="Gravur Condensed Regular"/>
              </a:rPr>
              <a:t> </a:t>
            </a:r>
            <a:r>
              <a:rPr lang="es-ES_tradnl" sz="2800" b="1" i="1" dirty="0" err="1">
                <a:solidFill>
                  <a:srgbClr val="012169"/>
                </a:solidFill>
                <a:latin typeface="Calibri" panose="020F0502020204030204" pitchFamily="34" charset="0"/>
                <a:cs typeface="Gravur Condensed Regular"/>
              </a:rPr>
              <a:t>Fifth</a:t>
            </a:r>
            <a:r>
              <a:rPr lang="es-ES_tradnl" sz="2800" b="1" i="1" dirty="0">
                <a:solidFill>
                  <a:srgbClr val="012169"/>
                </a:solidFill>
                <a:latin typeface="Calibri" panose="020F0502020204030204" pitchFamily="34" charset="0"/>
                <a:cs typeface="Gravur Condensed Regular"/>
              </a:rPr>
              <a:t> Fuel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1822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white">
          <a:xfrm rot="16200000">
            <a:off x="7612155" y="2969170"/>
            <a:ext cx="1378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Asesoramiento</a:t>
            </a:r>
          </a:p>
          <a:p>
            <a:pPr algn="ctr"/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energético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5536" y="3647"/>
            <a:ext cx="7704856" cy="7845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1204" tIns="39889" rIns="81204" bIns="39889" numCol="1" anchor="ctr" anchorCtr="0" compatLnSpc="1">
            <a:prstTxWarp prst="textNoShape">
              <a:avLst/>
            </a:prstTxWarp>
          </a:bodyPr>
          <a:lstStyle/>
          <a:p>
            <a:pPr lvl="0" defTabSz="684213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_tradnl" sz="2600" b="1" dirty="0">
              <a:solidFill>
                <a:srgbClr val="979A1A"/>
              </a:solidFill>
              <a:latin typeface="+mj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5" name="Título 3"/>
          <p:cNvSpPr txBox="1">
            <a:spLocks/>
          </p:cNvSpPr>
          <p:nvPr/>
        </p:nvSpPr>
        <p:spPr>
          <a:xfrm>
            <a:off x="395536" y="0"/>
            <a:ext cx="7552398" cy="7881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600" b="1" kern="1200" dirty="0">
                <a:solidFill>
                  <a:srgbClr val="979A1A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r>
              <a:rPr lang="es-ES_tradnl" sz="2400" dirty="0">
                <a:solidFill>
                  <a:srgbClr val="012169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Argentina y en el mundo</a:t>
            </a:r>
          </a:p>
          <a:p>
            <a:r>
              <a:rPr lang="es-ES_tradnl" sz="1800" dirty="0">
                <a:solidFill>
                  <a:srgbClr val="84BD00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▷ </a:t>
            </a:r>
            <a:r>
              <a:rPr lang="es-ES" sz="1800" dirty="0">
                <a:solidFill>
                  <a:srgbClr val="84BD00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Ahorrar energía es una Necesidad…</a:t>
            </a:r>
            <a:endParaRPr lang="es-ES_tradnl" sz="1800" dirty="0">
              <a:solidFill>
                <a:srgbClr val="84BD00"/>
              </a:solidFill>
              <a:latin typeface="Calibri" panose="020F0502020204030204" pitchFamily="34" charset="0"/>
              <a:ea typeface="Raleway" charset="0"/>
              <a:cs typeface="Raleway" charset="0"/>
            </a:endParaRPr>
          </a:p>
        </p:txBody>
      </p:sp>
      <p:sp>
        <p:nvSpPr>
          <p:cNvPr id="10" name="TextBox 59"/>
          <p:cNvSpPr txBox="1"/>
          <p:nvPr/>
        </p:nvSpPr>
        <p:spPr>
          <a:xfrm>
            <a:off x="395536" y="934849"/>
            <a:ext cx="85689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Ahorrar energía es más económico que generarla.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El 70% del cumplimiento del acuerdo de París viene dado por Medidas de Ahorro Energético (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MAEs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)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Aplicación de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MAEs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 permitirá a las empresas</a:t>
            </a:r>
          </a:p>
          <a:p>
            <a:pPr marL="800100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Paliar el impacto del sinceramiento tarifario</a:t>
            </a:r>
          </a:p>
          <a:p>
            <a:pPr marL="800100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Reducir costos para ser más competitivas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148064" y="6165304"/>
            <a:ext cx="316835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Rectángulo 12"/>
          <p:cNvSpPr/>
          <p:nvPr/>
        </p:nvSpPr>
        <p:spPr>
          <a:xfrm>
            <a:off x="539552" y="5206555"/>
            <a:ext cx="26688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Vito"/>
              </a:rPr>
              <a:t>¿Sabías que si la Argentina implementara Políticas de Eficiencia Energética podría ahorrar el equivalente </a:t>
            </a:r>
            <a:r>
              <a:rPr lang="es-A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Vito"/>
              </a:rPr>
              <a:t>a la producción de</a:t>
            </a:r>
            <a:r>
              <a:rPr lang="es-ES_tradn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Vito"/>
              </a:rPr>
              <a:t> 2 centrales hidroeléctricas como </a:t>
            </a:r>
            <a:r>
              <a:rPr lang="es-ES_tradn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Vito"/>
              </a:rPr>
              <a:t>Yacyretá</a:t>
            </a:r>
            <a:r>
              <a:rPr lang="es-ES_tradn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Vito"/>
              </a:rPr>
              <a:t>?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347864" y="5230305"/>
            <a:ext cx="25583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Mientras no usamos los </a:t>
            </a:r>
            <a:r>
              <a:rPr lang="es-ES_tradn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Vito"/>
              </a:rPr>
              <a:t>calefones, las llamitas del piloto desperdician la misma cantidad de gas que consumen </a:t>
            </a:r>
            <a:r>
              <a:rPr lang="es-ES_tradnl" sz="1400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800.000 hogares argentinos en un año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084168" y="5229200"/>
            <a:ext cx="254765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¿Sabías que reemplazando el 100% del alumbrado público del país se podría ahorrar el equivalente a la generación de la central nuclear de </a:t>
            </a:r>
            <a:r>
              <a:rPr lang="es-ES_tradnl" sz="1400" dirty="0" err="1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Atucha</a:t>
            </a:r>
            <a:r>
              <a:rPr lang="es-ES_tradnl" sz="1400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?</a:t>
            </a:r>
          </a:p>
        </p:txBody>
      </p:sp>
      <p:pic>
        <p:nvPicPr>
          <p:cNvPr id="17" name="Imagen 16" descr="img3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698" y="3501008"/>
            <a:ext cx="2645189" cy="1661721"/>
          </a:xfrm>
          <a:prstGeom prst="rect">
            <a:avLst/>
          </a:prstGeom>
        </p:spPr>
      </p:pic>
      <p:pic>
        <p:nvPicPr>
          <p:cNvPr id="18" name="Imagen 17" descr="img2ç-0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318" y="3501008"/>
            <a:ext cx="2645189" cy="1661721"/>
          </a:xfrm>
          <a:prstGeom prst="rect">
            <a:avLst/>
          </a:prstGeom>
        </p:spPr>
      </p:pic>
      <p:pic>
        <p:nvPicPr>
          <p:cNvPr id="20" name="Imagen 19" descr="img1-01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501008"/>
            <a:ext cx="2645189" cy="166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51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5536" y="3647"/>
            <a:ext cx="7704856" cy="7845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1204" tIns="39889" rIns="81204" bIns="39889" numCol="1" anchor="ctr" anchorCtr="0" compatLnSpc="1">
            <a:prstTxWarp prst="textNoShape">
              <a:avLst/>
            </a:prstTxWarp>
          </a:bodyPr>
          <a:lstStyle/>
          <a:p>
            <a:pPr lvl="0" defTabSz="684213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_tradnl" sz="2600" b="1" dirty="0">
              <a:solidFill>
                <a:srgbClr val="979A1A"/>
              </a:solidFill>
              <a:latin typeface="+mj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8" name="Título 3"/>
          <p:cNvSpPr txBox="1">
            <a:spLocks/>
          </p:cNvSpPr>
          <p:nvPr/>
        </p:nvSpPr>
        <p:spPr>
          <a:xfrm>
            <a:off x="317012" y="55016"/>
            <a:ext cx="7552398" cy="7881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600" b="1" kern="1200" dirty="0">
                <a:solidFill>
                  <a:srgbClr val="979A1A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r>
              <a:rPr lang="es-ES_tradnl" sz="2400" dirty="0">
                <a:solidFill>
                  <a:srgbClr val="012169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Argentina y en el mundo</a:t>
            </a:r>
          </a:p>
          <a:p>
            <a:r>
              <a:rPr lang="es-ES_tradnl" sz="1800" dirty="0">
                <a:solidFill>
                  <a:srgbClr val="84BD00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▷ </a:t>
            </a:r>
            <a:r>
              <a:rPr lang="es-ES_tradnl" sz="1800" dirty="0" err="1">
                <a:solidFill>
                  <a:srgbClr val="84BD00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Evoluci</a:t>
            </a:r>
            <a:r>
              <a:rPr lang="es-ES" sz="1800" dirty="0" err="1">
                <a:solidFill>
                  <a:srgbClr val="84BD00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ón</a:t>
            </a:r>
            <a:r>
              <a:rPr lang="es-ES" sz="1800" dirty="0">
                <a:solidFill>
                  <a:srgbClr val="84BD00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 de PBI e Intensidad Energética</a:t>
            </a:r>
            <a:endParaRPr lang="es-ES" sz="1800" dirty="0">
              <a:solidFill>
                <a:srgbClr val="84BD00"/>
              </a:solidFill>
              <a:latin typeface="Calibri" panose="020F0502020204030204" pitchFamily="34" charset="0"/>
            </a:endParaRPr>
          </a:p>
          <a:p>
            <a:endParaRPr lang="es-ES_tradnl" sz="1800" dirty="0">
              <a:solidFill>
                <a:srgbClr val="84BD00"/>
              </a:solidFill>
              <a:latin typeface="Calibri" panose="020F0502020204030204" pitchFamily="34" charset="0"/>
              <a:ea typeface="Raleway" charset="0"/>
              <a:cs typeface="Raleway" charset="0"/>
            </a:endParaRPr>
          </a:p>
        </p:txBody>
      </p:sp>
      <p:sp>
        <p:nvSpPr>
          <p:cNvPr id="3" name="Rectángulo: esquinas redondeadas 2"/>
          <p:cNvSpPr/>
          <p:nvPr/>
        </p:nvSpPr>
        <p:spPr>
          <a:xfrm>
            <a:off x="1043608" y="4219394"/>
            <a:ext cx="2637656" cy="1009806"/>
          </a:xfrm>
          <a:prstGeom prst="round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Calibri" panose="020F0502020204030204" pitchFamily="34" charset="0"/>
                <a:cs typeface="Calibri" pitchFamily="34" charset="0"/>
              </a:rPr>
              <a:t>La demanda energética diverge del PBI</a:t>
            </a:r>
          </a:p>
        </p:txBody>
      </p:sp>
      <p:sp>
        <p:nvSpPr>
          <p:cNvPr id="14" name="Rectángulo: esquinas redondeadas 13"/>
          <p:cNvSpPr/>
          <p:nvPr/>
        </p:nvSpPr>
        <p:spPr>
          <a:xfrm>
            <a:off x="4698386" y="4219394"/>
            <a:ext cx="4122086" cy="1009806"/>
          </a:xfrm>
          <a:prstGeom prst="round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latin typeface="Calibri" panose="020F0502020204030204" pitchFamily="34" charset="0"/>
                <a:cs typeface="Calibri" pitchFamily="34" charset="0"/>
              </a:rPr>
              <a:t>En Argentina NO se produce ese desacoplamiento entre crecimiento del PBI y consumo energético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>
          <a:xfrm>
            <a:off x="8616330" y="6453335"/>
            <a:ext cx="611560" cy="365125"/>
          </a:xfrm>
        </p:spPr>
        <p:txBody>
          <a:bodyPr/>
          <a:lstStyle/>
          <a:p>
            <a:fld id="{F36DD0FD-55B0-48C4-8AF2-8A69533EDFC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" name="Imagen 19" descr="grafico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64" y="1115890"/>
            <a:ext cx="4155928" cy="2992953"/>
          </a:xfrm>
          <a:prstGeom prst="rect">
            <a:avLst/>
          </a:prstGeom>
        </p:spPr>
      </p:pic>
      <p:pic>
        <p:nvPicPr>
          <p:cNvPr id="21" name="Imagen 20" descr="grafico2-0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386" y="1106798"/>
            <a:ext cx="4122086" cy="296858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9410" y="2996952"/>
            <a:ext cx="867854" cy="556070"/>
          </a:xfrm>
          <a:prstGeom prst="rect">
            <a:avLst/>
          </a:prstGeom>
        </p:spPr>
      </p:pic>
      <p:sp>
        <p:nvSpPr>
          <p:cNvPr id="24" name="Rectángulo: esquinas redondeadas 23"/>
          <p:cNvSpPr/>
          <p:nvPr/>
        </p:nvSpPr>
        <p:spPr>
          <a:xfrm>
            <a:off x="4704364" y="5861386"/>
            <a:ext cx="4122086" cy="547500"/>
          </a:xfrm>
          <a:prstGeom prst="round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latin typeface="Calibri" panose="020F0502020204030204" pitchFamily="34" charset="0"/>
                <a:cs typeface="Calibri" pitchFamily="34" charset="0"/>
              </a:rPr>
              <a:t>Intensidad energética creciente debida a tarifas subsidiadas</a:t>
            </a:r>
          </a:p>
        </p:txBody>
      </p:sp>
      <p:sp>
        <p:nvSpPr>
          <p:cNvPr id="25" name="Rectángulo: esquinas redondeadas 24"/>
          <p:cNvSpPr/>
          <p:nvPr/>
        </p:nvSpPr>
        <p:spPr>
          <a:xfrm>
            <a:off x="4704364" y="5288529"/>
            <a:ext cx="4122086" cy="502875"/>
          </a:xfrm>
          <a:prstGeom prst="round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latin typeface="Calibri" panose="020F0502020204030204" pitchFamily="34" charset="0"/>
                <a:cs typeface="Calibri" pitchFamily="34" charset="0"/>
              </a:rPr>
              <a:t>Muy baja eficiencia energética</a:t>
            </a:r>
          </a:p>
        </p:txBody>
      </p:sp>
    </p:spTree>
    <p:extLst>
      <p:ext uri="{BB962C8B-B14F-4D97-AF65-F5344CB8AC3E}">
        <p14:creationId xmlns:p14="http://schemas.microsoft.com/office/powerpoint/2010/main" val="17956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3"/>
          <a:stretch/>
        </p:blipFill>
        <p:spPr>
          <a:xfrm>
            <a:off x="1798590" y="1685788"/>
            <a:ext cx="7237905" cy="446449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493659" y="885854"/>
            <a:ext cx="184731" cy="311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_tradnl" sz="1425" b="1" dirty="0">
              <a:solidFill>
                <a:srgbClr val="012169"/>
              </a:solidFill>
              <a:ea typeface="+mj-ea"/>
              <a:cs typeface="+mj-cs"/>
            </a:endParaRPr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571C89F1-B397-4E3E-ADFC-54C0A541CE7C}"/>
              </a:ext>
            </a:extLst>
          </p:cNvPr>
          <p:cNvSpPr txBox="1">
            <a:spLocks/>
          </p:cNvSpPr>
          <p:nvPr/>
        </p:nvSpPr>
        <p:spPr>
          <a:xfrm>
            <a:off x="323528" y="77300"/>
            <a:ext cx="7552398" cy="7973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600" b="1" kern="1200" dirty="0">
                <a:solidFill>
                  <a:srgbClr val="979A1A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r>
              <a:rPr lang="es-ES_tradnl" sz="2400" dirty="0">
                <a:solidFill>
                  <a:srgbClr val="012169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¿Por qué Eficiencia Energética?</a:t>
            </a:r>
          </a:p>
          <a:p>
            <a:pPr lvl="0">
              <a:spcBef>
                <a:spcPts val="0"/>
              </a:spcBef>
            </a:pPr>
            <a:r>
              <a:rPr lang="es-ES_tradnl" sz="1800" dirty="0">
                <a:solidFill>
                  <a:srgbClr val="84BD00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▷ </a:t>
            </a:r>
            <a:r>
              <a:rPr lang="es-ES" sz="1800" dirty="0">
                <a:solidFill>
                  <a:srgbClr val="84BD00"/>
                </a:solidFill>
                <a:latin typeface="Calibri" panose="020F0502020204030204" pitchFamily="34" charset="0"/>
                <a:ea typeface="+mn-ea"/>
                <a:cs typeface="+mn-cs"/>
              </a:rPr>
              <a:t>No es una Moda!</a:t>
            </a:r>
          </a:p>
          <a:p>
            <a:endParaRPr lang="es-ES_tradnl" sz="2400" dirty="0">
              <a:solidFill>
                <a:srgbClr val="012169"/>
              </a:solidFill>
              <a:latin typeface="Calibri" panose="020F0502020204030204" pitchFamily="34" charset="0"/>
              <a:ea typeface="Raleway" charset="0"/>
              <a:cs typeface="Raleway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E8BC560-EAC2-425E-99FB-A333F8B65BB8}"/>
              </a:ext>
            </a:extLst>
          </p:cNvPr>
          <p:cNvSpPr/>
          <p:nvPr/>
        </p:nvSpPr>
        <p:spPr>
          <a:xfrm>
            <a:off x="1306473" y="1628800"/>
            <a:ext cx="3501730" cy="5112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C14F61C-3785-4B95-9A1C-3C20A72D0808}"/>
              </a:ext>
            </a:extLst>
          </p:cNvPr>
          <p:cNvSpPr/>
          <p:nvPr/>
        </p:nvSpPr>
        <p:spPr>
          <a:xfrm>
            <a:off x="395536" y="1375915"/>
            <a:ext cx="4896544" cy="460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90000"/>
              </a:lnSpc>
              <a:buSzPct val="14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_tradnl" sz="2000" b="1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Es la Fuente de Energía de</a:t>
            </a:r>
            <a:br>
              <a:rPr lang="es-ES_tradnl" sz="2000" b="1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</a:br>
            <a:r>
              <a:rPr lang="es-ES_tradnl" sz="2000" b="1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más Rápida Implementación</a:t>
            </a:r>
          </a:p>
          <a:p>
            <a:pPr marL="257175" indent="-257175">
              <a:lnSpc>
                <a:spcPct val="9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s-ES_tradnl" sz="2000" dirty="0">
              <a:solidFill>
                <a:srgbClr val="5A5A59"/>
              </a:solidFill>
              <a:latin typeface="Calibri" panose="020F0502020204030204" pitchFamily="34" charset="0"/>
              <a:cs typeface="Vito"/>
            </a:endParaRPr>
          </a:p>
          <a:p>
            <a:pPr marL="257175" indent="-257175">
              <a:lnSpc>
                <a:spcPct val="90000"/>
              </a:lnSpc>
              <a:buSzPct val="14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s-ES_tradnl" sz="2000" b="1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Es la Energía más Barata </a:t>
            </a:r>
          </a:p>
          <a:p>
            <a:pPr lvl="1">
              <a:lnSpc>
                <a:spcPct val="90000"/>
              </a:lnSpc>
            </a:pPr>
            <a:r>
              <a:rPr lang="es-ES_tradnl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(la energía más barata es la que no</a:t>
            </a:r>
            <a:br>
              <a:rPr lang="es-ES_tradnl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</a:br>
            <a:r>
              <a:rPr lang="es-ES_tradnl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se consume)</a:t>
            </a:r>
          </a:p>
          <a:p>
            <a:pPr>
              <a:lnSpc>
                <a:spcPct val="90000"/>
              </a:lnSpc>
            </a:pPr>
            <a:endParaRPr lang="es-ES_tradnl" sz="2000" dirty="0">
              <a:solidFill>
                <a:srgbClr val="5A5A59"/>
              </a:solidFill>
              <a:latin typeface="Calibri" panose="020F0502020204030204" pitchFamily="34" charset="0"/>
              <a:cs typeface="Vito"/>
            </a:endParaRPr>
          </a:p>
          <a:p>
            <a:pPr marL="257175" indent="-257175">
              <a:lnSpc>
                <a:spcPct val="90000"/>
              </a:lnSpc>
              <a:buSzPct val="14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_tradnl" sz="2000" b="1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Mejora la Competitividad</a:t>
            </a:r>
          </a:p>
          <a:p>
            <a:pPr lvl="1">
              <a:lnSpc>
                <a:spcPct val="90000"/>
              </a:lnSpc>
            </a:pPr>
            <a:r>
              <a:rPr lang="es-ES_tradnl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(clave frente a tarifas que tienden a </a:t>
            </a:r>
            <a:br>
              <a:rPr lang="es-ES_tradnl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</a:br>
            <a:r>
              <a:rPr lang="es-ES_tradnl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  precios internacionales)</a:t>
            </a:r>
          </a:p>
          <a:p>
            <a:pPr marL="257175" indent="-257175">
              <a:lnSpc>
                <a:spcPct val="9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s-ES_tradnl" sz="2000" dirty="0">
              <a:solidFill>
                <a:srgbClr val="5A5A59"/>
              </a:solidFill>
              <a:latin typeface="Calibri" panose="020F0502020204030204" pitchFamily="34" charset="0"/>
              <a:cs typeface="Vito"/>
            </a:endParaRPr>
          </a:p>
          <a:p>
            <a:pPr marL="257175" indent="-257175">
              <a:lnSpc>
                <a:spcPct val="90000"/>
              </a:lnSpc>
              <a:buSzPct val="14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_tradnl" sz="2000" b="1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Mejora la Garantía del Suministro </a:t>
            </a:r>
            <a:br>
              <a:rPr lang="es-ES_tradnl" sz="2000" b="1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</a:br>
            <a:r>
              <a:rPr lang="es-ES_tradnl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(reducir o eliminar los cortes)</a:t>
            </a:r>
          </a:p>
          <a:p>
            <a:pPr marL="257175" indent="-257175">
              <a:lnSpc>
                <a:spcPct val="9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s-ES_tradnl" sz="2000" dirty="0">
              <a:solidFill>
                <a:srgbClr val="5A5A59"/>
              </a:solidFill>
              <a:latin typeface="Calibri" panose="020F0502020204030204" pitchFamily="34" charset="0"/>
              <a:cs typeface="Vito"/>
            </a:endParaRPr>
          </a:p>
          <a:p>
            <a:pPr marL="266700" indent="-266700">
              <a:lnSpc>
                <a:spcPct val="90000"/>
              </a:lnSpc>
              <a:buSzPct val="140000"/>
              <a:buBlip>
                <a:blip r:embed="rId7"/>
              </a:buBlip>
            </a:pPr>
            <a:r>
              <a:rPr lang="es-ES_tradnl" sz="2000" b="1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Reduce las Emisiones de CO</a:t>
            </a:r>
            <a:r>
              <a:rPr lang="es-ES_tradnl" sz="2800" b="1" baseline="-25000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2</a:t>
            </a:r>
            <a:r>
              <a:rPr lang="es-ES_tradnl" sz="2000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 </a:t>
            </a:r>
            <a:r>
              <a:rPr lang="es-ES_tradnl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(es</a:t>
            </a:r>
            <a:br>
              <a:rPr lang="es-ES_tradnl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</a:br>
            <a:r>
              <a:rPr lang="es-ES_tradnl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hora de empezar a considerarlas</a:t>
            </a:r>
            <a:br>
              <a:rPr lang="es-ES_tradnl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</a:br>
            <a:r>
              <a:rPr lang="es-ES_tradnl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en la agenda)</a:t>
            </a: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972A623A-26BC-4858-83E3-4C2E5B6B2AB3}"/>
              </a:ext>
            </a:extLst>
          </p:cNvPr>
          <p:cNvSpPr txBox="1">
            <a:spLocks/>
          </p:cNvSpPr>
          <p:nvPr/>
        </p:nvSpPr>
        <p:spPr>
          <a:xfrm>
            <a:off x="8616330" y="6453335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6DD0FD-55B0-48C4-8AF2-8A69533EDFC3}" type="slidenum">
              <a:rPr lang="en-US" sz="1400" smtClean="0"/>
              <a:pPr/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8497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95537" y="1772816"/>
            <a:ext cx="432047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rgbClr val="81B530"/>
              </a:buClr>
              <a:buFont typeface="Courier New" charset="0"/>
              <a:buChar char="o"/>
            </a:pPr>
            <a:r>
              <a:rPr lang="es-ES_tradnl" sz="2000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Aprovechamiento gases de escape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rgbClr val="81B530"/>
              </a:buClr>
              <a:buFont typeface="Courier New" charset="0"/>
              <a:buChar char="o"/>
            </a:pPr>
            <a:r>
              <a:rPr lang="es-ES_tradnl" sz="2000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Recuperación de calor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rgbClr val="81B530"/>
              </a:buClr>
              <a:buFont typeface="Courier New" charset="0"/>
              <a:buChar char="o"/>
            </a:pPr>
            <a:r>
              <a:rPr lang="es-ES_tradnl" sz="2000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Motores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rgbClr val="81B530"/>
              </a:buClr>
              <a:buFont typeface="Courier New" charset="0"/>
              <a:buChar char="o"/>
            </a:pPr>
            <a:r>
              <a:rPr lang="es-ES_tradnl" sz="2000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Generación Distribuida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rgbClr val="81B530"/>
              </a:buClr>
              <a:buFont typeface="Courier New" charset="0"/>
              <a:buChar char="o"/>
            </a:pPr>
            <a:r>
              <a:rPr lang="es-ES_tradnl" sz="2000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Co/Tri-Generación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rgbClr val="81B530"/>
              </a:buClr>
              <a:buFont typeface="Courier New" charset="0"/>
              <a:buChar char="o"/>
            </a:pPr>
            <a:r>
              <a:rPr lang="es-ES_tradnl" sz="2000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Aire comprimido / Vapor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rgbClr val="81B530"/>
              </a:buClr>
              <a:buFont typeface="Courier New" charset="0"/>
              <a:buChar char="o"/>
            </a:pPr>
            <a:r>
              <a:rPr lang="es-ES_tradnl" sz="2000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Iluminación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rgbClr val="81B530"/>
              </a:buClr>
              <a:buFont typeface="Courier New" charset="0"/>
              <a:buChar char="o"/>
            </a:pPr>
            <a:r>
              <a:rPr lang="es-ES_tradnl" sz="2000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Climatización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rgbClr val="81B530"/>
              </a:buClr>
              <a:buFont typeface="Courier New" charset="0"/>
              <a:buChar char="o"/>
            </a:pPr>
            <a:r>
              <a:rPr lang="es-ES_tradnl" sz="2000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Ascensores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rgbClr val="81B530"/>
              </a:buClr>
              <a:buFont typeface="Courier New" charset="0"/>
              <a:buChar char="o"/>
            </a:pPr>
            <a:r>
              <a:rPr lang="es-ES_tradnl" sz="2000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Integración de Renovables </a:t>
            </a:r>
            <a:r>
              <a:rPr lang="es-ES_tradnl" sz="1600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(27.191)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rgbClr val="81B530"/>
              </a:buClr>
              <a:buFont typeface="Courier New" charset="0"/>
              <a:buChar char="o"/>
            </a:pPr>
            <a:r>
              <a:rPr lang="es-ES_tradnl" sz="2000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Monitorización y control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rgbClr val="81B530"/>
              </a:buClr>
              <a:buFont typeface="Courier New" charset="0"/>
              <a:buChar char="o"/>
            </a:pPr>
            <a:r>
              <a:rPr lang="es-ES_tradnl" sz="2000" dirty="0">
                <a:solidFill>
                  <a:srgbClr val="5A5A59"/>
                </a:solidFill>
                <a:latin typeface="Calibri" panose="020F0502020204030204" pitchFamily="34" charset="0"/>
                <a:cs typeface="Vito"/>
              </a:rPr>
              <a:t>…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81B530"/>
              </a:buClr>
            </a:pPr>
            <a:endParaRPr lang="es-ES_tradnl" sz="2000" dirty="0">
              <a:solidFill>
                <a:srgbClr val="5A5A59"/>
              </a:solidFill>
              <a:latin typeface="Calibri" panose="020F0502020204030204" pitchFamily="34" charset="0"/>
              <a:cs typeface="Vito"/>
            </a:endParaRPr>
          </a:p>
        </p:txBody>
      </p:sp>
      <p:pic>
        <p:nvPicPr>
          <p:cNvPr id="3" name="Imagen 2" descr="img6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676" y="814638"/>
            <a:ext cx="4606119" cy="520315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95536" y="1137023"/>
            <a:ext cx="1702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dirty="0">
                <a:solidFill>
                  <a:srgbClr val="81B530"/>
                </a:solidFill>
                <a:latin typeface="Gravur Condensed Regular"/>
                <a:cs typeface="Gravur Condensed Regular"/>
              </a:rPr>
              <a:t>Actuaciones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496400" y="1585243"/>
            <a:ext cx="3713508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81B530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ítulo 3"/>
          <p:cNvSpPr txBox="1">
            <a:spLocks/>
          </p:cNvSpPr>
          <p:nvPr/>
        </p:nvSpPr>
        <p:spPr>
          <a:xfrm>
            <a:off x="400000" y="0"/>
            <a:ext cx="7772400" cy="7881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600" b="1" kern="1200" dirty="0">
                <a:solidFill>
                  <a:srgbClr val="979A1A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r>
              <a:rPr lang="es-ES_tradnl" sz="2400" dirty="0">
                <a:solidFill>
                  <a:srgbClr val="012169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Tecnología</a:t>
            </a:r>
            <a:br>
              <a:rPr lang="es-ES_tradnl" sz="2400" dirty="0">
                <a:solidFill>
                  <a:srgbClr val="012169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</a:br>
            <a:r>
              <a:rPr lang="es-ES_tradnl" sz="1800" dirty="0">
                <a:solidFill>
                  <a:srgbClr val="84BD00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▷ </a:t>
            </a:r>
            <a:r>
              <a:rPr lang="es-ES" sz="1800" dirty="0">
                <a:solidFill>
                  <a:srgbClr val="84BD00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¿Cómo se hace?</a:t>
            </a:r>
            <a:endParaRPr lang="es-ES_tradnl" sz="1800" dirty="0">
              <a:solidFill>
                <a:srgbClr val="84BD00"/>
              </a:solidFill>
              <a:latin typeface="Calibri" panose="020F0502020204030204" pitchFamily="34" charset="0"/>
              <a:ea typeface="Raleway" charset="0"/>
              <a:cs typeface="Raleway" charset="0"/>
            </a:endParaRPr>
          </a:p>
        </p:txBody>
      </p:sp>
      <p:sp>
        <p:nvSpPr>
          <p:cNvPr id="11" name="Marcador de número de diapositiva 4">
            <a:extLst>
              <a:ext uri="{FF2B5EF4-FFF2-40B4-BE49-F238E27FC236}">
                <a16:creationId xmlns:a16="http://schemas.microsoft.com/office/drawing/2014/main" id="{041652B6-61FD-4E7F-A326-95CAC2C9D2E6}"/>
              </a:ext>
            </a:extLst>
          </p:cNvPr>
          <p:cNvSpPr txBox="1">
            <a:spLocks/>
          </p:cNvSpPr>
          <p:nvPr/>
        </p:nvSpPr>
        <p:spPr>
          <a:xfrm>
            <a:off x="8532440" y="6453335"/>
            <a:ext cx="61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6DD0FD-55B0-48C4-8AF2-8A69533EDFC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13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432240" y="1193165"/>
            <a:ext cx="8604255" cy="2974907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s-ES_tradnl" altLang="es-ES" sz="2400" b="1" dirty="0">
                <a:solidFill>
                  <a:srgbClr val="012169"/>
                </a:solidFill>
                <a:latin typeface="Calibri" panose="020F0502020204030204" pitchFamily="34" charset="0"/>
              </a:rPr>
              <a:t>¿Qué son las Empresas de Servicios Energéticos?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s-ES_tradnl" alt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Son empresas que proporcionan </a:t>
            </a:r>
            <a:r>
              <a:rPr lang="es-ES_tradnl" altLang="es-ES" sz="2000" b="1" dirty="0">
                <a:solidFill>
                  <a:srgbClr val="84BD00"/>
                </a:solidFill>
                <a:latin typeface="Calibri" panose="020F0502020204030204" pitchFamily="34" charset="0"/>
                <a:ea typeface="ＭＳ Ｐゴシック" pitchFamily="-111" charset="-128"/>
              </a:rPr>
              <a:t>servicios de </a:t>
            </a:r>
            <a:br>
              <a:rPr lang="es-ES_tradnl" altLang="es-ES" sz="2000" b="1" dirty="0">
                <a:solidFill>
                  <a:srgbClr val="84BD00"/>
                </a:solidFill>
                <a:latin typeface="Calibri" panose="020F0502020204030204" pitchFamily="34" charset="0"/>
                <a:ea typeface="ＭＳ Ｐゴシック" pitchFamily="-111" charset="-128"/>
              </a:rPr>
            </a:br>
            <a:r>
              <a:rPr lang="es-ES_tradnl" altLang="es-ES" sz="2000" b="1" dirty="0">
                <a:solidFill>
                  <a:srgbClr val="84BD00"/>
                </a:solidFill>
                <a:latin typeface="Calibri" panose="020F0502020204030204" pitchFamily="34" charset="0"/>
                <a:ea typeface="ＭＳ Ｐゴシック" pitchFamily="-111" charset="-128"/>
              </a:rPr>
              <a:t>mejora de la eficiencia energética…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s-ES_tradnl" alt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ＭＳ Ｐゴシック" pitchFamily="-111" charset="-128"/>
              </a:rPr>
              <a:t>…</a:t>
            </a:r>
            <a:r>
              <a:rPr lang="es-ES_tradnl" alt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-111" charset="-128"/>
              </a:rPr>
              <a:t> </a:t>
            </a:r>
            <a:r>
              <a:rPr lang="es-ES_tradnl" altLang="es-ES" sz="2000" b="1" dirty="0">
                <a:solidFill>
                  <a:srgbClr val="84BD00"/>
                </a:solidFill>
                <a:latin typeface="Calibri" panose="020F0502020204030204" pitchFamily="34" charset="0"/>
                <a:ea typeface="ＭＳ Ｐゴシック" pitchFamily="-111" charset="-128"/>
              </a:rPr>
              <a:t>afrontando cierto riesgo </a:t>
            </a:r>
            <a:r>
              <a:rPr lang="es-ES_tradnl" alt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al hacerlo, y que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s-ES_tradnl" alt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basan el </a:t>
            </a:r>
            <a:r>
              <a:rPr lang="es-ES_tradnl" altLang="es-ES" sz="2000" b="1" dirty="0">
                <a:solidFill>
                  <a:srgbClr val="84BD00"/>
                </a:solidFill>
                <a:latin typeface="Calibri" panose="020F0502020204030204" pitchFamily="34" charset="0"/>
                <a:ea typeface="ＭＳ Ｐゴシック" pitchFamily="-111" charset="-128"/>
              </a:rPr>
              <a:t>pago de los servicios </a:t>
            </a:r>
            <a:r>
              <a:rPr lang="es-ES_tradnl" alt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prestados en la </a:t>
            </a:r>
            <a:r>
              <a:rPr lang="es-ES_tradnl" altLang="es-ES" sz="2000" b="1" dirty="0">
                <a:solidFill>
                  <a:srgbClr val="84BD00"/>
                </a:solidFill>
                <a:latin typeface="Calibri" panose="020F0502020204030204" pitchFamily="34" charset="0"/>
                <a:ea typeface="ＭＳ Ｐゴシック" pitchFamily="-111" charset="-128"/>
              </a:rPr>
              <a:t>obtención de ahorros </a:t>
            </a:r>
            <a:r>
              <a:rPr lang="es-ES_tradnl" alt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energéticos</a:t>
            </a:r>
          </a:p>
          <a:p>
            <a:pPr marL="0" indent="0">
              <a:buNone/>
            </a:pPr>
            <a:br>
              <a:rPr lang="es-ES_tradn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AR" sz="2400" b="1" dirty="0">
                <a:solidFill>
                  <a:srgbClr val="012169"/>
                </a:solidFill>
                <a:latin typeface="Calibri" panose="020F0502020204030204" pitchFamily="34" charset="0"/>
                <a:cs typeface="Wawati TC Regular"/>
              </a:rPr>
              <a:t>¿Qué vende una ESCO?</a:t>
            </a:r>
            <a:r>
              <a:rPr lang="es-AR" sz="2400" b="1" dirty="0">
                <a:latin typeface="Calibri" panose="020F0502020204030204" pitchFamily="34" charset="0"/>
                <a:cs typeface="Wawati TC Regular"/>
              </a:rPr>
              <a:t>	  </a:t>
            </a:r>
          </a:p>
          <a:p>
            <a:pPr marL="0" indent="0">
              <a:buNone/>
            </a:pPr>
            <a:r>
              <a:rPr lang="es-AR" sz="2400" b="1" dirty="0">
                <a:solidFill>
                  <a:srgbClr val="84BD00"/>
                </a:solidFill>
                <a:latin typeface="Calibri" panose="020F0502020204030204" pitchFamily="34" charset="0"/>
                <a:ea typeface="ＭＳ Ｐゴシック" pitchFamily="-111" charset="-128"/>
              </a:rPr>
              <a:t>	Eficiencia Energética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AD39C57-934E-4032-B4C0-F99812225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31840" y="5157192"/>
            <a:ext cx="5212080" cy="1087821"/>
          </a:xfrm>
          <a:prstGeom prst="rect">
            <a:avLst/>
          </a:prstGeom>
        </p:spPr>
      </p:pic>
      <p:sp>
        <p:nvSpPr>
          <p:cNvPr id="9" name="Título 3">
            <a:extLst>
              <a:ext uri="{FF2B5EF4-FFF2-40B4-BE49-F238E27FC236}">
                <a16:creationId xmlns:a16="http://schemas.microsoft.com/office/drawing/2014/main" id="{F28E34E5-6457-4842-8A96-0C2292A108BA}"/>
              </a:ext>
            </a:extLst>
          </p:cNvPr>
          <p:cNvSpPr txBox="1">
            <a:spLocks/>
          </p:cNvSpPr>
          <p:nvPr/>
        </p:nvSpPr>
        <p:spPr>
          <a:xfrm>
            <a:off x="395536" y="0"/>
            <a:ext cx="7552398" cy="7881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600" b="1" kern="1200" dirty="0">
                <a:solidFill>
                  <a:srgbClr val="979A1A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r>
              <a:rPr lang="es-ES_tradnl" sz="2400" dirty="0" err="1">
                <a:solidFill>
                  <a:srgbClr val="012169"/>
                </a:solidFill>
                <a:latin typeface="Calibri" panose="020F0502020204030204" pitchFamily="34" charset="0"/>
              </a:rPr>
              <a:t>ESCOs</a:t>
            </a:r>
            <a:r>
              <a:rPr lang="es-ES_tradnl" sz="2400" dirty="0">
                <a:solidFill>
                  <a:srgbClr val="012169"/>
                </a:solidFill>
                <a:latin typeface="Calibri" panose="020F0502020204030204" pitchFamily="34" charset="0"/>
              </a:rPr>
              <a:t> / </a:t>
            </a:r>
            <a:r>
              <a:rPr lang="es-ES_tradnl" sz="2400" dirty="0" err="1">
                <a:solidFill>
                  <a:srgbClr val="012169"/>
                </a:solidFill>
                <a:latin typeface="Calibri" panose="020F0502020204030204" pitchFamily="34" charset="0"/>
              </a:rPr>
              <a:t>ESEs</a:t>
            </a:r>
            <a:endParaRPr lang="es-ES_tradnl" sz="2400" dirty="0">
              <a:solidFill>
                <a:srgbClr val="012169"/>
              </a:solidFill>
              <a:latin typeface="Calibri" panose="020F0502020204030204" pitchFamily="34" charset="0"/>
            </a:endParaRPr>
          </a:p>
          <a:p>
            <a:r>
              <a:rPr lang="es-ES_tradnl" sz="1800" dirty="0">
                <a:solidFill>
                  <a:srgbClr val="84BD00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▷ </a:t>
            </a:r>
            <a:r>
              <a:rPr lang="es-ES" sz="1800" dirty="0">
                <a:solidFill>
                  <a:srgbClr val="84BD00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Eficiencia Energética</a:t>
            </a:r>
            <a:endParaRPr lang="es-ES_tradnl" sz="1800" dirty="0">
              <a:solidFill>
                <a:srgbClr val="84BD00"/>
              </a:solidFill>
              <a:latin typeface="Calibri" panose="020F0502020204030204" pitchFamily="34" charset="0"/>
              <a:ea typeface="Raleway" charset="0"/>
              <a:cs typeface="Raleway" charset="0"/>
            </a:endParaRPr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3642781C-A240-440A-AFFC-498ADA73F3DA}"/>
              </a:ext>
            </a:extLst>
          </p:cNvPr>
          <p:cNvSpPr txBox="1">
            <a:spLocks/>
          </p:cNvSpPr>
          <p:nvPr/>
        </p:nvSpPr>
        <p:spPr>
          <a:xfrm>
            <a:off x="8532440" y="6453335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6DD0FD-55B0-48C4-8AF2-8A69533EDFC3}" type="slidenum">
              <a:rPr lang="en-US" sz="1400" smtClean="0"/>
              <a:pPr/>
              <a:t>7</a:t>
            </a:fld>
            <a:endParaRPr lang="en-US" sz="1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7" y="1628801"/>
            <a:ext cx="2160691" cy="144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818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ángulo 4"/>
          <p:cNvSpPr>
            <a:spLocks noChangeArrowheads="1"/>
          </p:cNvSpPr>
          <p:nvPr/>
        </p:nvSpPr>
        <p:spPr bwMode="auto">
          <a:xfrm>
            <a:off x="323528" y="1130441"/>
            <a:ext cx="3024336" cy="394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735" tIns="18368" rIns="36735" bIns="18368">
            <a:spAutoFit/>
          </a:bodyPr>
          <a:lstStyle>
            <a:lvl1pPr>
              <a:spcBef>
                <a:spcPct val="3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3429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84BD00"/>
                </a:solidFill>
                <a:latin typeface="Calibri" panose="020F0502020204030204" pitchFamily="34" charset="0"/>
              </a:rPr>
              <a:t>¿QUÉ GARANTIZA?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000" dirty="0">
              <a:solidFill>
                <a:srgbClr val="222268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ES" altLang="es-ES" sz="2000" dirty="0">
                <a:solidFill>
                  <a:srgbClr val="7F7F7F"/>
                </a:solidFill>
                <a:latin typeface="Calibri" panose="020F0502020204030204" pitchFamily="34" charset="0"/>
              </a:rPr>
              <a:t>El nivel de ahorro</a:t>
            </a:r>
          </a:p>
          <a:p>
            <a:pPr lvl="1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ES" altLang="es-ES" sz="2000" dirty="0">
                <a:solidFill>
                  <a:srgbClr val="7F7F7F"/>
                </a:solidFill>
                <a:latin typeface="Calibri" panose="020F0502020204030204" pitchFamily="34" charset="0"/>
              </a:rPr>
              <a:t>La continuidad del ahorro</a:t>
            </a:r>
          </a:p>
          <a:p>
            <a:pPr lvl="1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ES" altLang="es-ES" sz="2000" dirty="0">
                <a:solidFill>
                  <a:srgbClr val="7F7F7F"/>
                </a:solidFill>
                <a:latin typeface="Calibri" panose="020F0502020204030204" pitchFamily="34" charset="0"/>
              </a:rPr>
              <a:t>La fiabilidad de los cálculos</a:t>
            </a:r>
          </a:p>
          <a:p>
            <a:pPr lvl="1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ES" altLang="es-ES" sz="2000" dirty="0">
                <a:solidFill>
                  <a:srgbClr val="7F7F7F"/>
                </a:solidFill>
                <a:latin typeface="Calibri" panose="020F0502020204030204" pitchFamily="34" charset="0"/>
              </a:rPr>
              <a:t>Las prestaciones del sistema</a:t>
            </a:r>
          </a:p>
          <a:p>
            <a:pPr lvl="1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ES" altLang="es-ES" sz="2000" dirty="0">
                <a:solidFill>
                  <a:srgbClr val="7F7F7F"/>
                </a:solidFill>
                <a:latin typeface="Calibri" panose="020F0502020204030204" pitchFamily="34" charset="0"/>
              </a:rPr>
              <a:t>El confort del usuario</a:t>
            </a:r>
            <a:endParaRPr lang="es-ES" altLang="es-ES" sz="24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pic>
        <p:nvPicPr>
          <p:cNvPr id="34818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010" y="2204864"/>
            <a:ext cx="1456307" cy="174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4">
            <a:extLst>
              <a:ext uri="{FF2B5EF4-FFF2-40B4-BE49-F238E27FC236}">
                <a16:creationId xmlns:a16="http://schemas.microsoft.com/office/drawing/2014/main" id="{A729003B-DBB0-47CE-A022-56D9FC7FE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6006" y="1130441"/>
            <a:ext cx="4410490" cy="519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735" tIns="18368" rIns="36735" bIns="18368">
            <a:spAutoFit/>
          </a:bodyPr>
          <a:lstStyle>
            <a:lvl1pPr>
              <a:spcBef>
                <a:spcPct val="3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84BD00"/>
                </a:solidFill>
                <a:latin typeface="Calibri" panose="020F0502020204030204" pitchFamily="34" charset="0"/>
              </a:rPr>
              <a:t>¿CÓMO LO GARANTIZA?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dirty="0">
              <a:solidFill>
                <a:srgbClr val="7F7F7F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spcAft>
                <a:spcPts val="1013"/>
              </a:spcAft>
              <a:buFont typeface="Arial" panose="020B0604020202020204" pitchFamily="34" charset="0"/>
              <a:buChar char="•"/>
            </a:pPr>
            <a:r>
              <a:rPr lang="es-ES" altLang="es-ES" sz="2000" dirty="0">
                <a:solidFill>
                  <a:srgbClr val="7F7F7F"/>
                </a:solidFill>
                <a:latin typeface="Calibri" panose="020F0502020204030204" pitchFamily="34" charset="0"/>
              </a:rPr>
              <a:t>Gracias a un análisis previo y durante el proyecto</a:t>
            </a:r>
          </a:p>
          <a:p>
            <a:pPr lvl="1">
              <a:spcBef>
                <a:spcPct val="0"/>
              </a:spcBef>
              <a:spcAft>
                <a:spcPts val="1013"/>
              </a:spcAft>
              <a:buFont typeface="Arial" panose="020B0604020202020204" pitchFamily="34" charset="0"/>
              <a:buChar char="•"/>
            </a:pPr>
            <a:r>
              <a:rPr lang="es-ES" altLang="es-ES" sz="2000" dirty="0">
                <a:solidFill>
                  <a:srgbClr val="7F7F7F"/>
                </a:solidFill>
                <a:latin typeface="Calibri" panose="020F0502020204030204" pitchFamily="34" charset="0"/>
              </a:rPr>
              <a:t>Con rigurosas metodologías de medición</a:t>
            </a:r>
          </a:p>
          <a:p>
            <a:pPr lvl="1">
              <a:spcBef>
                <a:spcPct val="0"/>
              </a:spcBef>
              <a:spcAft>
                <a:spcPts val="1013"/>
              </a:spcAft>
              <a:buFont typeface="Arial" panose="020B0604020202020204" pitchFamily="34" charset="0"/>
              <a:buChar char="•"/>
            </a:pPr>
            <a:r>
              <a:rPr lang="es-ES" altLang="es-ES" sz="2000" dirty="0">
                <a:solidFill>
                  <a:srgbClr val="7F7F7F"/>
                </a:solidFill>
                <a:latin typeface="Calibri" panose="020F0502020204030204" pitchFamily="34" charset="0"/>
              </a:rPr>
              <a:t>Aportando un conocimiento previo del sector a través de referencias de éxito</a:t>
            </a:r>
          </a:p>
          <a:p>
            <a:pPr lvl="1">
              <a:spcBef>
                <a:spcPct val="0"/>
              </a:spcBef>
              <a:spcAft>
                <a:spcPts val="1013"/>
              </a:spcAft>
              <a:buFont typeface="Arial" panose="020B0604020202020204" pitchFamily="34" charset="0"/>
              <a:buChar char="•"/>
            </a:pPr>
            <a:r>
              <a:rPr lang="es-ES" altLang="es-ES" sz="2000" dirty="0">
                <a:solidFill>
                  <a:srgbClr val="7F7F7F"/>
                </a:solidFill>
                <a:latin typeface="Calibri" panose="020F0502020204030204" pitchFamily="34" charset="0"/>
              </a:rPr>
              <a:t>Con personal calificado y certificado y medios técnicos de calidad (</a:t>
            </a:r>
            <a:r>
              <a:rPr lang="es-ES" altLang="es-ES" sz="2000" b="1" dirty="0">
                <a:solidFill>
                  <a:srgbClr val="7F7F7F"/>
                </a:solidFill>
                <a:latin typeface="Calibri" panose="020F0502020204030204" pitchFamily="34" charset="0"/>
              </a:rPr>
              <a:t>IPMVP-EVO</a:t>
            </a:r>
            <a:r>
              <a:rPr lang="es-ES" altLang="es-ES" sz="2000" dirty="0">
                <a:solidFill>
                  <a:srgbClr val="7F7F7F"/>
                </a:solidFill>
                <a:latin typeface="Calibri" panose="020F0502020204030204" pitchFamily="34" charset="0"/>
              </a:rPr>
              <a:t>)</a:t>
            </a:r>
          </a:p>
          <a:p>
            <a:pPr lvl="1">
              <a:spcBef>
                <a:spcPct val="0"/>
              </a:spcBef>
              <a:spcAft>
                <a:spcPts val="1013"/>
              </a:spcAft>
              <a:buFont typeface="Arial" panose="020B0604020202020204" pitchFamily="34" charset="0"/>
              <a:buChar char="•"/>
            </a:pPr>
            <a:r>
              <a:rPr lang="es-ES" altLang="es-ES" sz="2000" dirty="0">
                <a:solidFill>
                  <a:srgbClr val="7F7F7F"/>
                </a:solidFill>
                <a:latin typeface="Calibri" panose="020F0502020204030204" pitchFamily="34" charset="0"/>
              </a:rPr>
              <a:t>Asegurando la garantía del rendimiento a lo largo de TODO el contrato</a:t>
            </a:r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8FE15FB8-89E0-4432-AC47-59F3F11F2C1D}"/>
              </a:ext>
            </a:extLst>
          </p:cNvPr>
          <p:cNvSpPr txBox="1">
            <a:spLocks/>
          </p:cNvSpPr>
          <p:nvPr/>
        </p:nvSpPr>
        <p:spPr>
          <a:xfrm>
            <a:off x="8574385" y="6453335"/>
            <a:ext cx="61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6DD0FD-55B0-48C4-8AF2-8A69533EDFC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E3EA61E6-BC42-4E9E-9B62-0A44E00087DB}"/>
              </a:ext>
            </a:extLst>
          </p:cNvPr>
          <p:cNvSpPr txBox="1">
            <a:spLocks/>
          </p:cNvSpPr>
          <p:nvPr/>
        </p:nvSpPr>
        <p:spPr>
          <a:xfrm>
            <a:off x="395536" y="0"/>
            <a:ext cx="7552398" cy="7881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600" b="1" kern="1200" dirty="0">
                <a:solidFill>
                  <a:srgbClr val="979A1A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r>
              <a:rPr lang="es-ES_tradnl" sz="2400" dirty="0">
                <a:solidFill>
                  <a:srgbClr val="012169"/>
                </a:solidFill>
                <a:latin typeface="Calibri" panose="020F0502020204030204" pitchFamily="34" charset="0"/>
              </a:rPr>
              <a:t>Modelo ESCO</a:t>
            </a:r>
          </a:p>
          <a:p>
            <a:r>
              <a:rPr lang="es-ES_tradnl" sz="1800" dirty="0">
                <a:solidFill>
                  <a:srgbClr val="84BD00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▷ </a:t>
            </a:r>
            <a:r>
              <a:rPr lang="es-ES" sz="1800" dirty="0">
                <a:solidFill>
                  <a:srgbClr val="84BD00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Garantía de Ahorros Energéticos</a:t>
            </a:r>
            <a:endParaRPr lang="es-ES_tradnl" sz="1800" dirty="0">
              <a:solidFill>
                <a:srgbClr val="84BD00"/>
              </a:solidFill>
              <a:latin typeface="Calibri" panose="020F0502020204030204" pitchFamily="34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9939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4" name="TextBox 59"/>
          <p:cNvSpPr txBox="1"/>
          <p:nvPr/>
        </p:nvSpPr>
        <p:spPr>
          <a:xfrm>
            <a:off x="395536" y="764704"/>
            <a:ext cx="856895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888B8D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El </a:t>
            </a:r>
            <a:r>
              <a:rPr lang="en-US" sz="2000" b="1" dirty="0" err="1">
                <a:solidFill>
                  <a:srgbClr val="888B8D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modelo</a:t>
            </a:r>
            <a:r>
              <a:rPr lang="en-US" sz="2000" b="1" dirty="0">
                <a:solidFill>
                  <a:srgbClr val="888B8D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 de </a:t>
            </a:r>
            <a:r>
              <a:rPr lang="en-US" sz="2000" b="1" dirty="0" err="1">
                <a:solidFill>
                  <a:srgbClr val="888B8D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negocio</a:t>
            </a:r>
            <a:r>
              <a:rPr lang="en-US" sz="2000" b="1" dirty="0">
                <a:solidFill>
                  <a:srgbClr val="888B8D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 </a:t>
            </a:r>
            <a:r>
              <a:rPr lang="en-US" sz="2000" b="1" dirty="0" err="1">
                <a:solidFill>
                  <a:srgbClr val="888B8D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proporciona</a:t>
            </a:r>
            <a:endParaRPr lang="en-US" sz="2000" b="1" dirty="0">
              <a:solidFill>
                <a:srgbClr val="888B8D"/>
              </a:solidFill>
              <a:latin typeface="Calibri" panose="020F0502020204030204" pitchFamily="34" charset="0"/>
              <a:ea typeface="Raleway" charset="0"/>
              <a:cs typeface="Raleway" charset="0"/>
            </a:endParaRPr>
          </a:p>
          <a:p>
            <a:pPr marL="285750" indent="-285750">
              <a:buFont typeface="Courier New" charset="0"/>
              <a:buChar char="o"/>
            </a:pPr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Diseño e implantación del Plan de Optimización Energética</a:t>
            </a:r>
          </a:p>
          <a:p>
            <a:pPr marL="285750" indent="-285750">
              <a:buFont typeface="Courier New" charset="0"/>
              <a:buChar char="o"/>
            </a:pPr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Garantía de Amortización de Inversiones con Ahorros Energéticos</a:t>
            </a:r>
          </a:p>
          <a:p>
            <a:pPr marL="285750" indent="-285750">
              <a:buFont typeface="Courier New" charset="0"/>
              <a:buChar char="o"/>
            </a:pPr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Financiación</a:t>
            </a:r>
          </a:p>
          <a:p>
            <a:pPr marL="285750" indent="-285750">
              <a:buFont typeface="Courier New" charset="0"/>
              <a:buChar char="o"/>
            </a:pPr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Duración del contrato ESCO variable entre 1 y 10 años según tecnología y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sector</a:t>
            </a:r>
          </a:p>
        </p:txBody>
      </p:sp>
      <p:sp>
        <p:nvSpPr>
          <p:cNvPr id="46" name="Line 5"/>
          <p:cNvSpPr>
            <a:spLocks noChangeShapeType="1"/>
          </p:cNvSpPr>
          <p:nvPr/>
        </p:nvSpPr>
        <p:spPr bwMode="auto">
          <a:xfrm>
            <a:off x="2047257" y="3412169"/>
            <a:ext cx="5106452" cy="16978"/>
          </a:xfrm>
          <a:prstGeom prst="line">
            <a:avLst/>
          </a:prstGeom>
          <a:noFill/>
          <a:ln w="6350">
            <a:solidFill>
              <a:srgbClr val="626469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>
            <a:off x="1190304" y="6207917"/>
            <a:ext cx="6994525" cy="892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Line 10"/>
          <p:cNvSpPr>
            <a:spLocks noChangeShapeType="1"/>
          </p:cNvSpPr>
          <p:nvPr/>
        </p:nvSpPr>
        <p:spPr bwMode="auto">
          <a:xfrm rot="5400000" flipH="1">
            <a:off x="-367246" y="4653769"/>
            <a:ext cx="3107161" cy="7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AutoShape 18"/>
          <p:cNvSpPr>
            <a:spLocks noChangeArrowheads="1"/>
          </p:cNvSpPr>
          <p:nvPr/>
        </p:nvSpPr>
        <p:spPr bwMode="auto">
          <a:xfrm>
            <a:off x="2082156" y="3829984"/>
            <a:ext cx="900112" cy="2382381"/>
          </a:xfrm>
          <a:prstGeom prst="roundRect">
            <a:avLst>
              <a:gd name="adj" fmla="val 8287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62646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s-ES" altLang="en-US" sz="1800"/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2317329" y="6174233"/>
            <a:ext cx="5984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800" rIns="5080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Inicial</a:t>
            </a:r>
            <a:endParaRPr lang="es-ES_tradnl" altLang="en-US" sz="1200" baseline="-25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" name="AutoShape 26"/>
          <p:cNvSpPr>
            <a:spLocks noChangeArrowheads="1"/>
          </p:cNvSpPr>
          <p:nvPr/>
        </p:nvSpPr>
        <p:spPr bwMode="auto">
          <a:xfrm>
            <a:off x="4769076" y="3416079"/>
            <a:ext cx="900112" cy="307673"/>
          </a:xfrm>
          <a:prstGeom prst="roundRect">
            <a:avLst>
              <a:gd name="adj" fmla="val 16667"/>
            </a:avLst>
          </a:prstGeom>
          <a:solidFill>
            <a:srgbClr val="84BD00"/>
          </a:solidFill>
          <a:ln w="12700">
            <a:solidFill>
              <a:srgbClr val="62646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s-ES" altLang="en-US" sz="1800"/>
          </a:p>
        </p:txBody>
      </p:sp>
      <p:sp>
        <p:nvSpPr>
          <p:cNvPr id="52" name="AutoShape 27"/>
          <p:cNvSpPr>
            <a:spLocks noChangeArrowheads="1"/>
          </p:cNvSpPr>
          <p:nvPr/>
        </p:nvSpPr>
        <p:spPr bwMode="auto">
          <a:xfrm>
            <a:off x="4769076" y="3706483"/>
            <a:ext cx="900112" cy="293535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12700">
            <a:solidFill>
              <a:srgbClr val="62646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s-ES" altLang="en-US" sz="1800"/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7184976" y="6174233"/>
            <a:ext cx="9874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800" rIns="5080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Fin contrato</a:t>
            </a:r>
            <a:endParaRPr lang="es-ES_tradnl" altLang="en-US" sz="1200" baseline="-25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4" name="Text Box 32"/>
          <p:cNvSpPr txBox="1">
            <a:spLocks noChangeArrowheads="1"/>
          </p:cNvSpPr>
          <p:nvPr/>
        </p:nvSpPr>
        <p:spPr bwMode="auto">
          <a:xfrm>
            <a:off x="3388182" y="6174233"/>
            <a:ext cx="25519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800" rIns="5080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Duración</a:t>
            </a:r>
            <a:r>
              <a:rPr lang="es-ES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del contrato con la ESCO</a:t>
            </a:r>
            <a:r>
              <a:rPr lang="es-ES_tradnl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endParaRPr lang="es-ES_tradnl" altLang="en-US" sz="1200" b="1" baseline="-25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5" name="Text Box 33"/>
          <p:cNvSpPr txBox="1">
            <a:spLocks noChangeArrowheads="1"/>
          </p:cNvSpPr>
          <p:nvPr/>
        </p:nvSpPr>
        <p:spPr bwMode="auto">
          <a:xfrm>
            <a:off x="2128193" y="4621808"/>
            <a:ext cx="8096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rIns="5080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n-US" sz="105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Costes energéticos</a:t>
            </a:r>
          </a:p>
        </p:txBody>
      </p:sp>
      <p:sp>
        <p:nvSpPr>
          <p:cNvPr id="56" name="Text Box 35"/>
          <p:cNvSpPr txBox="1">
            <a:spLocks noChangeArrowheads="1"/>
          </p:cNvSpPr>
          <p:nvPr/>
        </p:nvSpPr>
        <p:spPr bwMode="auto">
          <a:xfrm>
            <a:off x="3752329" y="2842221"/>
            <a:ext cx="17557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rIns="5080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Contrato ESE</a:t>
            </a:r>
          </a:p>
        </p:txBody>
      </p:sp>
      <p:sp>
        <p:nvSpPr>
          <p:cNvPr id="57" name="Line 36"/>
          <p:cNvSpPr>
            <a:spLocks noChangeShapeType="1"/>
          </p:cNvSpPr>
          <p:nvPr/>
        </p:nvSpPr>
        <p:spPr bwMode="auto">
          <a:xfrm>
            <a:off x="3414316" y="2986683"/>
            <a:ext cx="0" cy="3237441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8" name="Line 37"/>
          <p:cNvSpPr>
            <a:spLocks noChangeShapeType="1"/>
          </p:cNvSpPr>
          <p:nvPr/>
        </p:nvSpPr>
        <p:spPr bwMode="auto">
          <a:xfrm>
            <a:off x="5935043" y="2986683"/>
            <a:ext cx="0" cy="3237441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9" name="Line 45"/>
          <p:cNvSpPr>
            <a:spLocks noChangeShapeType="1"/>
          </p:cNvSpPr>
          <p:nvPr/>
        </p:nvSpPr>
        <p:spPr bwMode="auto">
          <a:xfrm>
            <a:off x="3414316" y="3200994"/>
            <a:ext cx="2520727" cy="1785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0" name="AutoShape 46"/>
          <p:cNvSpPr>
            <a:spLocks noChangeArrowheads="1"/>
          </p:cNvSpPr>
          <p:nvPr/>
        </p:nvSpPr>
        <p:spPr bwMode="auto">
          <a:xfrm>
            <a:off x="2082156" y="3420071"/>
            <a:ext cx="900112" cy="409912"/>
          </a:xfrm>
          <a:prstGeom prst="roundRect">
            <a:avLst>
              <a:gd name="adj" fmla="val 16162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62646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s-ES" altLang="en-US" sz="1800"/>
          </a:p>
        </p:txBody>
      </p:sp>
      <p:sp>
        <p:nvSpPr>
          <p:cNvPr id="61" name="Text Box 49"/>
          <p:cNvSpPr txBox="1">
            <a:spLocks noChangeArrowheads="1"/>
          </p:cNvSpPr>
          <p:nvPr/>
        </p:nvSpPr>
        <p:spPr bwMode="auto">
          <a:xfrm>
            <a:off x="2072630" y="3512228"/>
            <a:ext cx="9001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rIns="5080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n-US" sz="9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Mantenimiento</a:t>
            </a:r>
          </a:p>
        </p:txBody>
      </p:sp>
      <p:sp>
        <p:nvSpPr>
          <p:cNvPr id="63" name="AutoShape 72"/>
          <p:cNvSpPr>
            <a:spLocks/>
          </p:cNvSpPr>
          <p:nvPr/>
        </p:nvSpPr>
        <p:spPr bwMode="auto">
          <a:xfrm>
            <a:off x="1938919" y="3423638"/>
            <a:ext cx="62274" cy="2768535"/>
          </a:xfrm>
          <a:prstGeom prst="leftBracket">
            <a:avLst>
              <a:gd name="adj" fmla="val 116574"/>
            </a:avLst>
          </a:prstGeom>
          <a:noFill/>
          <a:ln w="22225">
            <a:solidFill>
              <a:srgbClr val="0000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s-ES" altLang="en-US" sz="1800"/>
          </a:p>
        </p:txBody>
      </p:sp>
      <p:sp>
        <p:nvSpPr>
          <p:cNvPr id="64" name="AutoShape 73"/>
          <p:cNvSpPr>
            <a:spLocks/>
          </p:cNvSpPr>
          <p:nvPr/>
        </p:nvSpPr>
        <p:spPr bwMode="auto">
          <a:xfrm>
            <a:off x="4599957" y="3742913"/>
            <a:ext cx="95838" cy="2459027"/>
          </a:xfrm>
          <a:prstGeom prst="leftBracket">
            <a:avLst>
              <a:gd name="adj" fmla="val 97397"/>
            </a:avLst>
          </a:prstGeom>
          <a:noFill/>
          <a:ln w="22225">
            <a:solidFill>
              <a:srgbClr val="0000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s-ES" altLang="en-US" sz="1800"/>
          </a:p>
        </p:txBody>
      </p:sp>
      <p:sp>
        <p:nvSpPr>
          <p:cNvPr id="65" name="Text Box 75"/>
          <p:cNvSpPr txBox="1">
            <a:spLocks noChangeArrowheads="1"/>
          </p:cNvSpPr>
          <p:nvPr/>
        </p:nvSpPr>
        <p:spPr bwMode="auto">
          <a:xfrm>
            <a:off x="6070709" y="4789601"/>
            <a:ext cx="936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rIns="5080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Gasto para el cliente al finalizar el contrato con la ESCO</a:t>
            </a:r>
          </a:p>
        </p:txBody>
      </p:sp>
      <p:sp>
        <p:nvSpPr>
          <p:cNvPr id="66" name="Text Box 76"/>
          <p:cNvSpPr txBox="1">
            <a:spLocks noChangeArrowheads="1"/>
          </p:cNvSpPr>
          <p:nvPr/>
        </p:nvSpPr>
        <p:spPr bwMode="auto">
          <a:xfrm>
            <a:off x="3626819" y="4406294"/>
            <a:ext cx="9556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rIns="5080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Gasto para el cliente durante el contrato con la ESCO</a:t>
            </a:r>
          </a:p>
        </p:txBody>
      </p:sp>
      <p:sp>
        <p:nvSpPr>
          <p:cNvPr id="67" name="Text Box 77"/>
          <p:cNvSpPr txBox="1">
            <a:spLocks noChangeArrowheads="1"/>
          </p:cNvSpPr>
          <p:nvPr/>
        </p:nvSpPr>
        <p:spPr bwMode="auto">
          <a:xfrm>
            <a:off x="1165855" y="4313987"/>
            <a:ext cx="7397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rIns="5080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Gasto previo para el cliente</a:t>
            </a:r>
          </a:p>
        </p:txBody>
      </p:sp>
      <p:sp>
        <p:nvSpPr>
          <p:cNvPr id="68" name="AutoShape 78"/>
          <p:cNvSpPr>
            <a:spLocks noChangeArrowheads="1"/>
          </p:cNvSpPr>
          <p:nvPr/>
        </p:nvSpPr>
        <p:spPr bwMode="auto">
          <a:xfrm>
            <a:off x="618332" y="2699346"/>
            <a:ext cx="7920037" cy="3753989"/>
          </a:xfrm>
          <a:prstGeom prst="roundRect">
            <a:avLst>
              <a:gd name="adj" fmla="val 3583"/>
            </a:avLst>
          </a:prstGeom>
          <a:noFill/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s-ES" altLang="en-US" sz="1800"/>
          </a:p>
        </p:txBody>
      </p:sp>
      <p:sp>
        <p:nvSpPr>
          <p:cNvPr id="69" name="AutoShape 82"/>
          <p:cNvSpPr>
            <a:spLocks noChangeArrowheads="1"/>
          </p:cNvSpPr>
          <p:nvPr/>
        </p:nvSpPr>
        <p:spPr bwMode="auto">
          <a:xfrm>
            <a:off x="605632" y="2276872"/>
            <a:ext cx="7775575" cy="574675"/>
          </a:xfrm>
          <a:prstGeom prst="roundRect">
            <a:avLst>
              <a:gd name="adj" fmla="val 18509"/>
            </a:avLst>
          </a:prstGeom>
          <a:solidFill>
            <a:srgbClr val="012169"/>
          </a:solidFill>
          <a:ln>
            <a:noFill/>
          </a:ln>
        </p:spPr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70" name="Text Box 81"/>
          <p:cNvSpPr txBox="1">
            <a:spLocks noChangeArrowheads="1"/>
          </p:cNvSpPr>
          <p:nvPr/>
        </p:nvSpPr>
        <p:spPr bwMode="auto">
          <a:xfrm>
            <a:off x="1038051" y="2362627"/>
            <a:ext cx="6997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n-US" b="1" dirty="0">
                <a:solidFill>
                  <a:schemeClr val="bg1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Estructura de costes para el cliente y ahorros energéticos alcanzados</a:t>
            </a:r>
          </a:p>
        </p:txBody>
      </p:sp>
      <p:sp>
        <p:nvSpPr>
          <p:cNvPr id="71" name="Text Box 84"/>
          <p:cNvSpPr txBox="1">
            <a:spLocks noChangeArrowheads="1"/>
          </p:cNvSpPr>
          <p:nvPr/>
        </p:nvSpPr>
        <p:spPr bwMode="auto">
          <a:xfrm>
            <a:off x="4743312" y="3376709"/>
            <a:ext cx="935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rIns="5080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n-US" sz="900" b="1" dirty="0">
                <a:solidFill>
                  <a:schemeClr val="bg1"/>
                </a:solidFill>
                <a:latin typeface="Calibri" panose="020F0502020204030204" pitchFamily="34" charset="0"/>
              </a:rPr>
              <a:t>Ahorro para el cliente</a:t>
            </a:r>
          </a:p>
        </p:txBody>
      </p:sp>
      <p:sp>
        <p:nvSpPr>
          <p:cNvPr id="72" name="Text Box 85"/>
          <p:cNvSpPr txBox="1">
            <a:spLocks noChangeArrowheads="1"/>
          </p:cNvSpPr>
          <p:nvPr/>
        </p:nvSpPr>
        <p:spPr bwMode="auto">
          <a:xfrm>
            <a:off x="4814320" y="3683124"/>
            <a:ext cx="8096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rIns="5080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n-US" sz="900" dirty="0">
                <a:solidFill>
                  <a:schemeClr val="bg1"/>
                </a:solidFill>
                <a:latin typeface="Calibri" panose="020F0502020204030204" pitchFamily="34" charset="0"/>
              </a:rPr>
              <a:t>Pago a la ESCO</a:t>
            </a:r>
          </a:p>
        </p:txBody>
      </p:sp>
      <p:sp>
        <p:nvSpPr>
          <p:cNvPr id="73" name="AutoShape 86"/>
          <p:cNvSpPr>
            <a:spLocks noChangeArrowheads="1"/>
          </p:cNvSpPr>
          <p:nvPr/>
        </p:nvSpPr>
        <p:spPr bwMode="auto">
          <a:xfrm>
            <a:off x="7153709" y="3416440"/>
            <a:ext cx="900112" cy="997852"/>
          </a:xfrm>
          <a:prstGeom prst="roundRect">
            <a:avLst>
              <a:gd name="adj" fmla="val 11778"/>
            </a:avLst>
          </a:prstGeom>
          <a:solidFill>
            <a:srgbClr val="84BD00"/>
          </a:solidFill>
          <a:ln w="12700">
            <a:solidFill>
              <a:srgbClr val="62646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s-ES" altLang="en-US" sz="1800"/>
          </a:p>
        </p:txBody>
      </p:sp>
      <p:sp>
        <p:nvSpPr>
          <p:cNvPr id="75" name="Text Box 92"/>
          <p:cNvSpPr txBox="1">
            <a:spLocks noChangeArrowheads="1"/>
          </p:cNvSpPr>
          <p:nvPr/>
        </p:nvSpPr>
        <p:spPr bwMode="auto">
          <a:xfrm>
            <a:off x="7143131" y="4424958"/>
            <a:ext cx="8556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rIns="5080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n-US" sz="900">
                <a:solidFill>
                  <a:schemeClr val="bg2"/>
                </a:solidFill>
              </a:rPr>
              <a:t>Mto. correctivo</a:t>
            </a:r>
          </a:p>
        </p:txBody>
      </p:sp>
      <p:sp>
        <p:nvSpPr>
          <p:cNvPr id="77" name="Text Box 95"/>
          <p:cNvSpPr txBox="1">
            <a:spLocks noChangeArrowheads="1"/>
          </p:cNvSpPr>
          <p:nvPr/>
        </p:nvSpPr>
        <p:spPr bwMode="auto">
          <a:xfrm>
            <a:off x="7171965" y="3645024"/>
            <a:ext cx="86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rIns="5080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n-U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Ahorro para el cliente</a:t>
            </a:r>
          </a:p>
        </p:txBody>
      </p:sp>
      <p:sp>
        <p:nvSpPr>
          <p:cNvPr id="78" name="Line 98"/>
          <p:cNvSpPr>
            <a:spLocks noChangeShapeType="1"/>
          </p:cNvSpPr>
          <p:nvPr/>
        </p:nvSpPr>
        <p:spPr bwMode="auto">
          <a:xfrm>
            <a:off x="3029148" y="3416894"/>
            <a:ext cx="1689971" cy="314584"/>
          </a:xfrm>
          <a:prstGeom prst="line">
            <a:avLst/>
          </a:prstGeom>
          <a:ln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9" name="Line 102"/>
          <p:cNvSpPr>
            <a:spLocks noChangeShapeType="1"/>
          </p:cNvSpPr>
          <p:nvPr/>
        </p:nvSpPr>
        <p:spPr bwMode="auto">
          <a:xfrm>
            <a:off x="5716191" y="3710732"/>
            <a:ext cx="1420963" cy="685158"/>
          </a:xfrm>
          <a:prstGeom prst="line">
            <a:avLst/>
          </a:prstGeom>
          <a:ln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6" name="AutoShape 46"/>
          <p:cNvSpPr>
            <a:spLocks noChangeArrowheads="1"/>
          </p:cNvSpPr>
          <p:nvPr/>
        </p:nvSpPr>
        <p:spPr bwMode="auto">
          <a:xfrm>
            <a:off x="4769076" y="3996861"/>
            <a:ext cx="900112" cy="419919"/>
          </a:xfrm>
          <a:prstGeom prst="roundRect">
            <a:avLst>
              <a:gd name="adj" fmla="val 16162"/>
            </a:avLst>
          </a:prstGeom>
          <a:solidFill>
            <a:srgbClr val="B7E7C7"/>
          </a:solidFill>
          <a:ln w="12700">
            <a:solidFill>
              <a:srgbClr val="62646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s-ES" altLang="en-US" sz="1800"/>
          </a:p>
        </p:txBody>
      </p:sp>
      <p:sp>
        <p:nvSpPr>
          <p:cNvPr id="87" name="Text Box 84"/>
          <p:cNvSpPr txBox="1">
            <a:spLocks noChangeArrowheads="1"/>
          </p:cNvSpPr>
          <p:nvPr/>
        </p:nvSpPr>
        <p:spPr bwMode="auto">
          <a:xfrm>
            <a:off x="4751613" y="4032526"/>
            <a:ext cx="935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rIns="5080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s-ES_tradnl" altLang="en-US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Amortizaci</a:t>
            </a:r>
            <a:r>
              <a:rPr lang="es-ES" altLang="en-US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ón</a:t>
            </a:r>
            <a:endParaRPr lang="es-ES" alt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s-ES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Inversiones</a:t>
            </a:r>
            <a:endParaRPr lang="es-ES_tradnl" alt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0" name="AutoShape 18"/>
          <p:cNvSpPr>
            <a:spLocks noChangeArrowheads="1"/>
          </p:cNvSpPr>
          <p:nvPr/>
        </p:nvSpPr>
        <p:spPr bwMode="auto">
          <a:xfrm>
            <a:off x="4769076" y="4829676"/>
            <a:ext cx="900112" cy="1382688"/>
          </a:xfrm>
          <a:prstGeom prst="roundRect">
            <a:avLst>
              <a:gd name="adj" fmla="val 8287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62646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s-ES" altLang="en-US" sz="1800"/>
          </a:p>
        </p:txBody>
      </p:sp>
      <p:sp>
        <p:nvSpPr>
          <p:cNvPr id="91" name="Text Box 33"/>
          <p:cNvSpPr txBox="1">
            <a:spLocks noChangeArrowheads="1"/>
          </p:cNvSpPr>
          <p:nvPr/>
        </p:nvSpPr>
        <p:spPr bwMode="auto">
          <a:xfrm>
            <a:off x="4814320" y="5301208"/>
            <a:ext cx="8096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rIns="5080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n-US" sz="105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Costes energéticos</a:t>
            </a:r>
          </a:p>
        </p:txBody>
      </p:sp>
      <p:sp>
        <p:nvSpPr>
          <p:cNvPr id="92" name="AutoShape 46"/>
          <p:cNvSpPr>
            <a:spLocks noChangeArrowheads="1"/>
          </p:cNvSpPr>
          <p:nvPr/>
        </p:nvSpPr>
        <p:spPr bwMode="auto">
          <a:xfrm>
            <a:off x="4769076" y="4418700"/>
            <a:ext cx="900112" cy="409912"/>
          </a:xfrm>
          <a:prstGeom prst="roundRect">
            <a:avLst>
              <a:gd name="adj" fmla="val 16162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62646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s-ES" altLang="en-US" sz="1800"/>
          </a:p>
        </p:txBody>
      </p:sp>
      <p:sp>
        <p:nvSpPr>
          <p:cNvPr id="93" name="Text Box 49"/>
          <p:cNvSpPr txBox="1">
            <a:spLocks noChangeArrowheads="1"/>
          </p:cNvSpPr>
          <p:nvPr/>
        </p:nvSpPr>
        <p:spPr bwMode="auto">
          <a:xfrm>
            <a:off x="4769076" y="4516360"/>
            <a:ext cx="9001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rIns="5080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n-US" sz="9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Mantenimiento</a:t>
            </a:r>
          </a:p>
        </p:txBody>
      </p:sp>
      <p:sp>
        <p:nvSpPr>
          <p:cNvPr id="94" name="AutoShape 18"/>
          <p:cNvSpPr>
            <a:spLocks noChangeArrowheads="1"/>
          </p:cNvSpPr>
          <p:nvPr/>
        </p:nvSpPr>
        <p:spPr bwMode="auto">
          <a:xfrm>
            <a:off x="7153709" y="4824744"/>
            <a:ext cx="900112" cy="1382688"/>
          </a:xfrm>
          <a:prstGeom prst="roundRect">
            <a:avLst>
              <a:gd name="adj" fmla="val 8287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62646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s-ES" altLang="en-US" sz="1800"/>
          </a:p>
        </p:txBody>
      </p:sp>
      <p:sp>
        <p:nvSpPr>
          <p:cNvPr id="95" name="Text Box 33"/>
          <p:cNvSpPr txBox="1">
            <a:spLocks noChangeArrowheads="1"/>
          </p:cNvSpPr>
          <p:nvPr/>
        </p:nvSpPr>
        <p:spPr bwMode="auto">
          <a:xfrm>
            <a:off x="7198953" y="5296276"/>
            <a:ext cx="8096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rIns="5080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n-US" sz="105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Costes energéticos</a:t>
            </a:r>
          </a:p>
        </p:txBody>
      </p:sp>
      <p:sp>
        <p:nvSpPr>
          <p:cNvPr id="96" name="AutoShape 46"/>
          <p:cNvSpPr>
            <a:spLocks noChangeArrowheads="1"/>
          </p:cNvSpPr>
          <p:nvPr/>
        </p:nvSpPr>
        <p:spPr bwMode="auto">
          <a:xfrm>
            <a:off x="7153709" y="4413768"/>
            <a:ext cx="900112" cy="409912"/>
          </a:xfrm>
          <a:prstGeom prst="roundRect">
            <a:avLst>
              <a:gd name="adj" fmla="val 16162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62646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s-ES" altLang="en-US" sz="1800"/>
          </a:p>
        </p:txBody>
      </p:sp>
      <p:sp>
        <p:nvSpPr>
          <p:cNvPr id="97" name="Text Box 49"/>
          <p:cNvSpPr txBox="1">
            <a:spLocks noChangeArrowheads="1"/>
          </p:cNvSpPr>
          <p:nvPr/>
        </p:nvSpPr>
        <p:spPr bwMode="auto">
          <a:xfrm>
            <a:off x="7153709" y="4511428"/>
            <a:ext cx="9001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rIns="5080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n-US" sz="9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Mantenimiento</a:t>
            </a:r>
          </a:p>
        </p:txBody>
      </p:sp>
      <p:sp>
        <p:nvSpPr>
          <p:cNvPr id="98" name="AutoShape 73"/>
          <p:cNvSpPr>
            <a:spLocks/>
          </p:cNvSpPr>
          <p:nvPr/>
        </p:nvSpPr>
        <p:spPr bwMode="auto">
          <a:xfrm>
            <a:off x="7001358" y="4400098"/>
            <a:ext cx="98371" cy="1805235"/>
          </a:xfrm>
          <a:prstGeom prst="leftBracket">
            <a:avLst>
              <a:gd name="adj" fmla="val 97397"/>
            </a:avLst>
          </a:prstGeom>
          <a:noFill/>
          <a:ln w="22225">
            <a:solidFill>
              <a:srgbClr val="0000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s-ES" altLang="en-US" sz="1800"/>
          </a:p>
        </p:txBody>
      </p:sp>
      <p:sp>
        <p:nvSpPr>
          <p:cNvPr id="74" name="Título 3">
            <a:extLst>
              <a:ext uri="{FF2B5EF4-FFF2-40B4-BE49-F238E27FC236}">
                <a16:creationId xmlns:a16="http://schemas.microsoft.com/office/drawing/2014/main" id="{F925A6A4-B631-4C27-BF3A-0533A8713E4F}"/>
              </a:ext>
            </a:extLst>
          </p:cNvPr>
          <p:cNvSpPr txBox="1">
            <a:spLocks/>
          </p:cNvSpPr>
          <p:nvPr/>
        </p:nvSpPr>
        <p:spPr>
          <a:xfrm>
            <a:off x="395536" y="0"/>
            <a:ext cx="7552398" cy="7881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600" b="1" kern="1200" dirty="0">
                <a:solidFill>
                  <a:srgbClr val="979A1A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r>
              <a:rPr lang="es-ES_tradnl" sz="2400" dirty="0">
                <a:solidFill>
                  <a:srgbClr val="012169"/>
                </a:solidFill>
                <a:latin typeface="Calibri" panose="020F0502020204030204" pitchFamily="34" charset="0"/>
              </a:rPr>
              <a:t>Modelo ESCO</a:t>
            </a:r>
          </a:p>
          <a:p>
            <a:r>
              <a:rPr lang="es-ES_tradnl" sz="1800" dirty="0">
                <a:solidFill>
                  <a:srgbClr val="84BD00"/>
                </a:solidFill>
                <a:latin typeface="Calibri" panose="020F0502020204030204" pitchFamily="34" charset="0"/>
                <a:ea typeface="Raleway" charset="0"/>
                <a:cs typeface="Raleway" charset="0"/>
              </a:rPr>
              <a:t>▷ Costes y Ahorros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654FE8CB-6F66-43F3-B792-93632229378D}"/>
              </a:ext>
            </a:extLst>
          </p:cNvPr>
          <p:cNvSpPr txBox="1"/>
          <p:nvPr/>
        </p:nvSpPr>
        <p:spPr>
          <a:xfrm>
            <a:off x="2860945" y="6381328"/>
            <a:ext cx="1134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INVERSIÓN</a:t>
            </a:r>
          </a:p>
        </p:txBody>
      </p:sp>
      <p:sp>
        <p:nvSpPr>
          <p:cNvPr id="80" name="Flecha abajo 4">
            <a:extLst>
              <a:ext uri="{FF2B5EF4-FFF2-40B4-BE49-F238E27FC236}">
                <a16:creationId xmlns:a16="http://schemas.microsoft.com/office/drawing/2014/main" id="{E8B87FB9-B79D-423C-897A-2302D7988D05}"/>
              </a:ext>
            </a:extLst>
          </p:cNvPr>
          <p:cNvSpPr/>
          <p:nvPr/>
        </p:nvSpPr>
        <p:spPr>
          <a:xfrm flipV="1">
            <a:off x="3310346" y="6093458"/>
            <a:ext cx="216024" cy="28787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585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8E1C81"/>
      </a:accent3>
      <a:accent4>
        <a:srgbClr val="E5007D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45429</TotalTime>
  <Words>1163</Words>
  <Application>Microsoft Office PowerPoint</Application>
  <PresentationFormat>Presentación en pantalla (4:3)</PresentationFormat>
  <Paragraphs>255</Paragraphs>
  <Slides>17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34" baseType="lpstr">
      <vt:lpstr>MS PGothic</vt:lpstr>
      <vt:lpstr>MS PGothic</vt:lpstr>
      <vt:lpstr>Arial</vt:lpstr>
      <vt:lpstr>Calibri</vt:lpstr>
      <vt:lpstr>Calibri Light</vt:lpstr>
      <vt:lpstr>Courier New</vt:lpstr>
      <vt:lpstr>Gill Sans</vt:lpstr>
      <vt:lpstr>Gravur Condensed Regular</vt:lpstr>
      <vt:lpstr>Raleway</vt:lpstr>
      <vt:lpstr>Times New Roman</vt:lpstr>
      <vt:lpstr>Titillium</vt:lpstr>
      <vt:lpstr>Vito</vt:lpstr>
      <vt:lpstr>Wawati TC Regular</vt:lpstr>
      <vt:lpstr>Wingdings</vt:lpstr>
      <vt:lpstr>Tema de Office</vt:lpstr>
      <vt:lpstr>1_Diseño personalizado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Sinergeia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Sinergeia Presentación Comercial</dc:title>
  <dc:subject/>
  <dc:creator>Antonio Martín</dc:creator>
  <cp:keywords/>
  <dc:description/>
  <cp:lastModifiedBy>Torres.P086</cp:lastModifiedBy>
  <cp:revision>1279</cp:revision>
  <cp:lastPrinted>2018-05-31T13:35:21Z</cp:lastPrinted>
  <dcterms:created xsi:type="dcterms:W3CDTF">2016-04-20T14:34:07Z</dcterms:created>
  <dcterms:modified xsi:type="dcterms:W3CDTF">2018-07-04T19:13:36Z</dcterms:modified>
  <cp:category/>
</cp:coreProperties>
</file>