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s-A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9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s-A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s-A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ADD87-578D-4C8C-925C-2B83008B5758}" type="datetimeFigureOut">
              <a:rPr lang="es-AR" smtClean="0"/>
              <a:pPr/>
              <a:t>12/8/2017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47BD4-9B00-4333-A4DD-537ABA8A3776}" type="slidenum">
              <a:rPr lang="es-AR" smtClean="0"/>
              <a:pPr/>
              <a:t>‹#›</a:t>
            </a:fld>
            <a:endParaRPr lang="es-A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s-A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A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ADD87-578D-4C8C-925C-2B83008B5758}" type="datetimeFigureOut">
              <a:rPr lang="es-AR" smtClean="0"/>
              <a:pPr/>
              <a:t>12/8/2017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47BD4-9B00-4333-A4DD-537ABA8A3776}" type="slidenum">
              <a:rPr lang="es-AR" smtClean="0"/>
              <a:pPr/>
              <a:t>‹#›</a:t>
            </a:fld>
            <a:endParaRPr lang="es-A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s-A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A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ADD87-578D-4C8C-925C-2B83008B5758}" type="datetimeFigureOut">
              <a:rPr lang="es-AR" smtClean="0"/>
              <a:pPr/>
              <a:t>12/8/2017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47BD4-9B00-4333-A4DD-537ABA8A3776}" type="slidenum">
              <a:rPr lang="es-AR" smtClean="0"/>
              <a:pPr/>
              <a:t>‹#›</a:t>
            </a:fld>
            <a:endParaRPr lang="es-A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s-A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A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ADD87-578D-4C8C-925C-2B83008B5758}" type="datetimeFigureOut">
              <a:rPr lang="es-AR" smtClean="0"/>
              <a:pPr/>
              <a:t>12/8/2017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47BD4-9B00-4333-A4DD-537ABA8A3776}" type="slidenum">
              <a:rPr lang="es-AR" smtClean="0"/>
              <a:pPr/>
              <a:t>‹#›</a:t>
            </a:fld>
            <a:endParaRPr lang="es-A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s-A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ADD87-578D-4C8C-925C-2B83008B5758}" type="datetimeFigureOut">
              <a:rPr lang="es-AR" smtClean="0"/>
              <a:pPr/>
              <a:t>12/8/2017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47BD4-9B00-4333-A4DD-537ABA8A3776}" type="slidenum">
              <a:rPr lang="es-AR" smtClean="0"/>
              <a:pPr/>
              <a:t>‹#›</a:t>
            </a:fld>
            <a:endParaRPr lang="es-A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s-A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A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A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ADD87-578D-4C8C-925C-2B83008B5758}" type="datetimeFigureOut">
              <a:rPr lang="es-AR" smtClean="0"/>
              <a:pPr/>
              <a:t>12/8/2017</a:t>
            </a:fld>
            <a:endParaRPr lang="es-A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47BD4-9B00-4333-A4DD-537ABA8A3776}" type="slidenum">
              <a:rPr lang="es-AR" smtClean="0"/>
              <a:pPr/>
              <a:t>‹#›</a:t>
            </a:fld>
            <a:endParaRPr lang="es-A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s-A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A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A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ADD87-578D-4C8C-925C-2B83008B5758}" type="datetimeFigureOut">
              <a:rPr lang="es-AR" smtClean="0"/>
              <a:pPr/>
              <a:t>12/8/2017</a:t>
            </a:fld>
            <a:endParaRPr lang="es-A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47BD4-9B00-4333-A4DD-537ABA8A3776}" type="slidenum">
              <a:rPr lang="es-AR" smtClean="0"/>
              <a:pPr/>
              <a:t>‹#›</a:t>
            </a:fld>
            <a:endParaRPr lang="es-A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s-A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ADD87-578D-4C8C-925C-2B83008B5758}" type="datetimeFigureOut">
              <a:rPr lang="es-AR" smtClean="0"/>
              <a:pPr/>
              <a:t>12/8/2017</a:t>
            </a:fld>
            <a:endParaRPr lang="es-A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47BD4-9B00-4333-A4DD-537ABA8A3776}" type="slidenum">
              <a:rPr lang="es-AR" smtClean="0"/>
              <a:pPr/>
              <a:t>‹#›</a:t>
            </a:fld>
            <a:endParaRPr lang="es-A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ADD87-578D-4C8C-925C-2B83008B5758}" type="datetimeFigureOut">
              <a:rPr lang="es-AR" smtClean="0"/>
              <a:pPr/>
              <a:t>12/8/2017</a:t>
            </a:fld>
            <a:endParaRPr lang="es-A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47BD4-9B00-4333-A4DD-537ABA8A3776}" type="slidenum">
              <a:rPr lang="es-AR" smtClean="0"/>
              <a:pPr/>
              <a:t>‹#›</a:t>
            </a:fld>
            <a:endParaRPr lang="es-A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s-A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A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ADD87-578D-4C8C-925C-2B83008B5758}" type="datetimeFigureOut">
              <a:rPr lang="es-AR" smtClean="0"/>
              <a:pPr/>
              <a:t>12/8/2017</a:t>
            </a:fld>
            <a:endParaRPr lang="es-A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47BD4-9B00-4333-A4DD-537ABA8A3776}" type="slidenum">
              <a:rPr lang="es-AR" smtClean="0"/>
              <a:pPr/>
              <a:t>‹#›</a:t>
            </a:fld>
            <a:endParaRPr lang="es-A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s-A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A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ADD87-578D-4C8C-925C-2B83008B5758}" type="datetimeFigureOut">
              <a:rPr lang="es-AR" smtClean="0"/>
              <a:pPr/>
              <a:t>12/8/2017</a:t>
            </a:fld>
            <a:endParaRPr lang="es-A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47BD4-9B00-4333-A4DD-537ABA8A3776}" type="slidenum">
              <a:rPr lang="es-AR" smtClean="0"/>
              <a:pPr/>
              <a:t>‹#›</a:t>
            </a:fld>
            <a:endParaRPr lang="es-A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s-A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A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0ADD87-578D-4C8C-925C-2B83008B5758}" type="datetimeFigureOut">
              <a:rPr lang="es-AR" smtClean="0"/>
              <a:pPr/>
              <a:t>12/8/2017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247BD4-9B00-4333-A4DD-537ABA8A3776}" type="slidenum">
              <a:rPr lang="es-AR" smtClean="0"/>
              <a:pPr/>
              <a:t>‹#›</a:t>
            </a:fld>
            <a:endParaRPr lang="es-A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A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AR" sz="3200" b="1" dirty="0" smtClean="0"/>
              <a:t>STATE OF THE CLIMATE - 2016</a:t>
            </a:r>
            <a:endParaRPr lang="es-AR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1916832"/>
            <a:ext cx="7704856" cy="3989040"/>
          </a:xfrm>
        </p:spPr>
        <p:txBody>
          <a:bodyPr>
            <a:normAutofit/>
          </a:bodyPr>
          <a:lstStyle/>
          <a:p>
            <a:r>
              <a:rPr lang="es-AR" sz="1600" dirty="0" smtClean="0"/>
              <a:t>CONCENTRACIÓN DE DIÓXIDO DE CARBONO: 402,9 ppm (3,5 ppm MAS QUE 2015)</a:t>
            </a:r>
          </a:p>
          <a:p>
            <a:r>
              <a:rPr lang="es-AR" sz="1600" dirty="0" smtClean="0"/>
              <a:t>TEMPERATURA SUPERFICIAL TIERRA 0,45/0,56 °C SOBRE EL PROMEDIO (1981-2010)</a:t>
            </a:r>
          </a:p>
          <a:p>
            <a:r>
              <a:rPr lang="es-AR" sz="1600" dirty="0" smtClean="0"/>
              <a:t>SEQUÍAS CATASTRÓFICAS EN AMÉRICA CENTRAL, BRASIL, SUR DE ÁFRICA, INDIA Y NORTE DE AUSTRALIA. ACOMPAÑADAS DE EXCESIVAS LLUVIAS EN NO DE USA, SO DE CHINA Y PARTES DE SUDAMÉRICA.</a:t>
            </a:r>
          </a:p>
          <a:p>
            <a:r>
              <a:rPr lang="es-AR" sz="1600" dirty="0" smtClean="0"/>
              <a:t>CICLONES TROPICALES EN EL OCÉANO ÍNDICO Y PACÍFICO SUR: 93 CONTRA 82 DE PROMEDIO (1981-2010)</a:t>
            </a:r>
          </a:p>
          <a:p>
            <a:r>
              <a:rPr lang="es-AR" sz="1600" dirty="0" smtClean="0"/>
              <a:t>NIVEL MEDIO DE LOS OCÉANOS: 82 mm SOBRE EL VALOR 1993 (BASE INT´L)</a:t>
            </a:r>
          </a:p>
          <a:p>
            <a:r>
              <a:rPr lang="es-AR" sz="1600" dirty="0" smtClean="0"/>
              <a:t>ANTÁRTIDA:  MÁXIMA TEMPERATURA HISTÓRICA (2 °C SOBRE EL PROMEDIO. LA SUPERFICIE DEL HIELO DISMINUYÓ 7,2% EN PROMEDIO</a:t>
            </a:r>
          </a:p>
          <a:p>
            <a:r>
              <a:rPr lang="es-AR" sz="1600" dirty="0" smtClean="0"/>
              <a:t>EN USA, AUMENTA LA SEQUÍA EN EL OESTE, SO, Y SE, MIENTRAS QUE HAY EXCESO DE HUMEDAD EN EL CENTRO-OESTE.</a:t>
            </a:r>
          </a:p>
          <a:p>
            <a:endParaRPr lang="es-AR" sz="1600" dirty="0" smtClean="0"/>
          </a:p>
          <a:p>
            <a:pPr lvl="2"/>
            <a:r>
              <a:rPr lang="es-AR" sz="1600" b="1" dirty="0" smtClean="0"/>
              <a:t>FUENTE: BULLETIN OF THE AMERICAN METEOROLOGICAL SOCIETY</a:t>
            </a:r>
            <a:endParaRPr lang="es-AR" sz="1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157</Words>
  <Application>Microsoft Office PowerPoint</Application>
  <PresentationFormat>On-screen Show (4:3)</PresentationFormat>
  <Paragraphs>10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STATE OF THE CLIMATE - 2016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CARACTERÍSTICAS Y EFECTOS DE LOS GEI</dc:title>
  <dc:creator>usuario</dc:creator>
  <cp:lastModifiedBy>usuario</cp:lastModifiedBy>
  <cp:revision>2</cp:revision>
  <dcterms:created xsi:type="dcterms:W3CDTF">2017-08-12T18:51:37Z</dcterms:created>
  <dcterms:modified xsi:type="dcterms:W3CDTF">2017-08-12T19:14:00Z</dcterms:modified>
</cp:coreProperties>
</file>