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0" r:id="rId4"/>
    <p:sldId id="262" r:id="rId5"/>
    <p:sldId id="281" r:id="rId6"/>
    <p:sldId id="263" r:id="rId7"/>
    <p:sldId id="265" r:id="rId8"/>
    <p:sldId id="285" r:id="rId9"/>
    <p:sldId id="258" r:id="rId10"/>
    <p:sldId id="282" r:id="rId11"/>
    <p:sldId id="259" r:id="rId12"/>
    <p:sldId id="260" r:id="rId13"/>
    <p:sldId id="287" r:id="rId14"/>
    <p:sldId id="288" r:id="rId15"/>
    <p:sldId id="289" r:id="rId16"/>
    <p:sldId id="291" r:id="rId17"/>
    <p:sldId id="290" r:id="rId18"/>
    <p:sldId id="283" r:id="rId19"/>
    <p:sldId id="266" r:id="rId20"/>
    <p:sldId id="274" r:id="rId21"/>
    <p:sldId id="276" r:id="rId22"/>
    <p:sldId id="277" r:id="rId23"/>
    <p:sldId id="278" r:id="rId24"/>
    <p:sldId id="279" r:id="rId25"/>
    <p:sldId id="267" r:id="rId26"/>
    <p:sldId id="268" r:id="rId27"/>
    <p:sldId id="270" r:id="rId28"/>
    <p:sldId id="261" r:id="rId29"/>
    <p:sldId id="272" r:id="rId30"/>
    <p:sldId id="273" r:id="rId3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D6AC"/>
    <a:srgbClr val="24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6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2EF5-E7E5-4674-A3F1-599539DFFCDB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76E75-21CD-432B-9668-45BE1BD25A3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7007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6E75-21CD-432B-9668-45BE1BD25A3B}" type="slidenum">
              <a:rPr lang="es-AR" smtClean="0"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2521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3960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19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9347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7633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1557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327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45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39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5589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480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0868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D6AC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B563-9DC6-4A28-8F62-B31C5E2FAD41}" type="datetimeFigureOut">
              <a:rPr lang="es-AR" smtClean="0"/>
              <a:t>07/11/2016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37EA-212F-424D-9632-3B562D249873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45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1538" y="260648"/>
            <a:ext cx="8134672" cy="2043658"/>
          </a:xfrm>
        </p:spPr>
        <p:txBody>
          <a:bodyPr>
            <a:noAutofit/>
          </a:bodyPr>
          <a:lstStyle/>
          <a:p>
            <a:r>
              <a:rPr lang="es-AR" sz="6000" dirty="0" smtClean="0">
                <a:latin typeface="Forte" pitchFamily="66" charset="0"/>
              </a:rPr>
              <a:t>Reconquistando </a:t>
            </a:r>
            <a:r>
              <a:rPr lang="es-AR" sz="6000" dirty="0">
                <a:latin typeface="Forte" pitchFamily="66" charset="0"/>
              </a:rPr>
              <a:t>e</a:t>
            </a:r>
            <a:r>
              <a:rPr lang="es-AR" sz="6000" dirty="0" smtClean="0">
                <a:latin typeface="Forte" pitchFamily="66" charset="0"/>
              </a:rPr>
              <a:t>l Reconquista</a:t>
            </a:r>
            <a:endParaRPr lang="es-AR" sz="6000" dirty="0">
              <a:latin typeface="Forte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23" y="2212001"/>
            <a:ext cx="6159858" cy="384509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35923" y="6291109"/>
            <a:ext cx="615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 smtClean="0"/>
              <a:t>EES N° 2 « Congreso de Tucumán»   </a:t>
            </a:r>
            <a:r>
              <a:rPr lang="es-AR" b="1" i="1" dirty="0" smtClean="0">
                <a:latin typeface="Aharoni" pitchFamily="2" charset="-79"/>
                <a:cs typeface="Aharoni" pitchFamily="2" charset="-79"/>
              </a:rPr>
              <a:t>Haedo</a:t>
            </a:r>
            <a:r>
              <a:rPr lang="es-AR" b="1" i="1" dirty="0" smtClean="0"/>
              <a:t> - Morón</a:t>
            </a:r>
            <a:endParaRPr lang="es-AR" b="1" i="1" dirty="0"/>
          </a:p>
        </p:txBody>
      </p:sp>
    </p:spTree>
    <p:extLst>
      <p:ext uri="{BB962C8B-B14F-4D97-AF65-F5344CB8AC3E}">
        <p14:creationId xmlns:p14="http://schemas.microsoft.com/office/powerpoint/2010/main" val="22300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13" y="0"/>
            <a:ext cx="9144000" cy="6858000"/>
          </a:xfrm>
        </p:spPr>
        <p:txBody>
          <a:bodyPr>
            <a:noAutofit/>
          </a:bodyPr>
          <a:lstStyle/>
          <a:p>
            <a:r>
              <a:rPr lang="es-AR" sz="8800" dirty="0" smtClean="0">
                <a:latin typeface="Andalus" pitchFamily="18" charset="-78"/>
                <a:cs typeface="Andalus" pitchFamily="18" charset="-78"/>
              </a:rPr>
              <a:t>Solución local</a:t>
            </a:r>
            <a:endParaRPr lang="es-AR" sz="8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40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052736"/>
            <a:ext cx="8388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3600" dirty="0">
                <a:latin typeface="Andalus" pitchFamily="18" charset="-78"/>
                <a:cs typeface="Andalus" pitchFamily="18" charset="-78"/>
              </a:rPr>
              <a:t>C</a:t>
            </a: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oncientización  de los vecinos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3600" dirty="0" smtClean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AR" sz="3600" dirty="0" smtClean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Red  cloacal en la zona.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3600" dirty="0" smtClean="0"/>
          </a:p>
          <a:p>
            <a:pPr marL="285750" indent="-285750">
              <a:buFont typeface="Arial" pitchFamily="34" charset="0"/>
              <a:buChar char="•"/>
            </a:pPr>
            <a:endParaRPr lang="es-AR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Entrevista con el intendente.</a:t>
            </a:r>
          </a:p>
        </p:txBody>
      </p:sp>
    </p:spTree>
    <p:extLst>
      <p:ext uri="{BB962C8B-B14F-4D97-AF65-F5344CB8AC3E}">
        <p14:creationId xmlns:p14="http://schemas.microsoft.com/office/powerpoint/2010/main" val="29402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s-AR" sz="4800" dirty="0" smtClean="0">
                <a:latin typeface="Andalus" pitchFamily="18" charset="-78"/>
                <a:cs typeface="Andalus" pitchFamily="18" charset="-78"/>
              </a:rPr>
              <a:t>Leyes que no se cumplen</a:t>
            </a:r>
            <a:endParaRPr lang="es-AR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12474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Ley 25.678 Régimen ambiental de Gestión Ambiental de Aguas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Ley 2.797 Protección de las aguas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Ley 25.016 Gestión de residuos domiciliarios.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ley 24.051 Residuos peligrosos.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Ley 25.612 Gestión integral de residuos industriales y de actividades de servicios.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Ley 25.675 Medio ambiente política ambiental diversidad biológica educación ambiental concejo federal del medio ambiente y daño ambiental.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Ley 12.653 Comité de cuenca COMIREC. Para sanear el Reconquista sancionada 2001 se reglamento 5 años más tarde.</a:t>
            </a:r>
            <a:r>
              <a:rPr lang="es-AR" sz="2800" b="1" dirty="0" smtClean="0">
                <a:latin typeface="Andalus" pitchFamily="18" charset="-78"/>
                <a:cs typeface="Andalus" pitchFamily="18" charset="-78"/>
              </a:rPr>
              <a:t> Ley de cumplimiento optativo.</a:t>
            </a:r>
            <a:endParaRPr lang="es-AR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29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 smtClean="0">
                <a:latin typeface="Andalus" pitchFamily="18" charset="-78"/>
                <a:cs typeface="Andalus" pitchFamily="18" charset="-78"/>
              </a:rPr>
            </a:br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 smtClean="0">
                <a:latin typeface="Andalus" pitchFamily="18" charset="-78"/>
                <a:cs typeface="Andalus" pitchFamily="18" charset="-78"/>
              </a:rPr>
            </a:br>
            <a:r>
              <a:rPr lang="es-AR" sz="8000" dirty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>
                <a:latin typeface="Andalus" pitchFamily="18" charset="-78"/>
                <a:cs typeface="Andalus" pitchFamily="18" charset="-78"/>
              </a:rPr>
            </a:br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 smtClean="0">
                <a:latin typeface="Andalus" pitchFamily="18" charset="-78"/>
                <a:cs typeface="Andalus" pitchFamily="18" charset="-78"/>
              </a:rPr>
            </a:br>
            <a:r>
              <a:rPr lang="es-AR" sz="8000" dirty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>
                <a:latin typeface="Andalus" pitchFamily="18" charset="-78"/>
                <a:cs typeface="Andalus" pitchFamily="18" charset="-78"/>
              </a:rPr>
            </a:br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 smtClean="0">
                <a:latin typeface="Andalus" pitchFamily="18" charset="-78"/>
                <a:cs typeface="Andalus" pitchFamily="18" charset="-78"/>
              </a:rPr>
            </a:br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>Mas allá de lo local, el Reconquista nos necesita.</a:t>
            </a:r>
            <a:br>
              <a:rPr lang="es-AR" sz="8000" dirty="0" smtClean="0">
                <a:latin typeface="Andalus" pitchFamily="18" charset="-78"/>
                <a:cs typeface="Andalus" pitchFamily="18" charset="-78"/>
              </a:rPr>
            </a:br>
            <a:r>
              <a:rPr lang="es-AR" sz="8000" dirty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>
                <a:latin typeface="Andalus" pitchFamily="18" charset="-78"/>
                <a:cs typeface="Andalus" pitchFamily="18" charset="-78"/>
              </a:rPr>
            </a:br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 smtClean="0">
                <a:latin typeface="Andalus" pitchFamily="18" charset="-78"/>
                <a:cs typeface="Andalus" pitchFamily="18" charset="-78"/>
              </a:rPr>
            </a:br>
            <a:r>
              <a:rPr lang="es-AR" sz="8000" dirty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>
                <a:latin typeface="Andalus" pitchFamily="18" charset="-78"/>
                <a:cs typeface="Andalus" pitchFamily="18" charset="-78"/>
              </a:rPr>
            </a:br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s-AR" sz="8000" dirty="0" smtClean="0">
                <a:latin typeface="Andalus" pitchFamily="18" charset="-78"/>
                <a:cs typeface="Andalus" pitchFamily="18" charset="-78"/>
              </a:rPr>
            </a:br>
            <a:endParaRPr lang="es-AR" sz="8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58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484784"/>
            <a:ext cx="8458200" cy="3744415"/>
          </a:xfrm>
        </p:spPr>
        <p:txBody>
          <a:bodyPr>
            <a:noAutofit/>
          </a:bodyPr>
          <a:lstStyle/>
          <a:p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>¿Quiénes</a:t>
            </a:r>
            <a:br>
              <a:rPr lang="es-AR" sz="8000" dirty="0" smtClean="0">
                <a:latin typeface="Andalus" pitchFamily="18" charset="-78"/>
                <a:cs typeface="Andalus" pitchFamily="18" charset="-78"/>
              </a:rPr>
            </a:br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>contaminan?</a:t>
            </a:r>
            <a:endParaRPr lang="es-AR" sz="8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34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741368"/>
          </a:xfrm>
        </p:spPr>
        <p:txBody>
          <a:bodyPr>
            <a:noAutofit/>
          </a:bodyPr>
          <a:lstStyle/>
          <a:p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>Existe un crédito para esto…</a:t>
            </a:r>
            <a:endParaRPr lang="es-AR" sz="8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61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25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es-AR" sz="8000" dirty="0" smtClean="0">
                <a:latin typeface="Andalus" pitchFamily="18" charset="-78"/>
                <a:cs typeface="Andalus" pitchFamily="18" charset="-78"/>
              </a:rPr>
              <a:t>Este es un tema de TODOS.</a:t>
            </a:r>
            <a:endParaRPr lang="es-AR" sz="8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6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920" y="2348880"/>
            <a:ext cx="9144000" cy="1143000"/>
          </a:xfrm>
        </p:spPr>
        <p:txBody>
          <a:bodyPr>
            <a:noAutofit/>
          </a:bodyPr>
          <a:lstStyle/>
          <a:p>
            <a:r>
              <a:rPr lang="es-AR" sz="8800" dirty="0" smtClean="0">
                <a:latin typeface="Andalus" pitchFamily="18" charset="-78"/>
                <a:cs typeface="Andalus" pitchFamily="18" charset="-78"/>
              </a:rPr>
              <a:t>Solución regional </a:t>
            </a:r>
            <a:endParaRPr lang="es-AR" sz="8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2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8864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Gobierno nacional, provincial y municipal deberán trabajar de manera integrada.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Los 18 municipios trabajen en conjunto.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Control de la calidad de agua.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Ordenamiento de las industrias.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Préstamos a largo plazo para plantas depuradoras por parte del Estado (control en todo momento)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ADA y OPDS hagan su trabajo.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Que las industrias cuenten con un ingeniero ambiental.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Limpiar ríos y arroyos.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Red cloacal.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Concientización de la población.</a:t>
            </a:r>
          </a:p>
        </p:txBody>
      </p:sp>
    </p:spTree>
    <p:extLst>
      <p:ext uri="{BB962C8B-B14F-4D97-AF65-F5344CB8AC3E}">
        <p14:creationId xmlns:p14="http://schemas.microsoft.com/office/powerpoint/2010/main" val="7657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Ubicación de la cuenca reconquista</a:t>
            </a: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3360240" cy="5227041"/>
          </a:xfrm>
        </p:spPr>
      </p:pic>
    </p:spTree>
    <p:extLst>
      <p:ext uri="{BB962C8B-B14F-4D97-AF65-F5344CB8AC3E}">
        <p14:creationId xmlns:p14="http://schemas.microsoft.com/office/powerpoint/2010/main" val="428202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5976664"/>
          </a:xfrm>
        </p:spPr>
        <p:txBody>
          <a:bodyPr>
            <a:normAutofit/>
          </a:bodyPr>
          <a:lstStyle/>
          <a:p>
            <a:r>
              <a:rPr lang="es-AR" dirty="0"/>
              <a:t> </a:t>
            </a:r>
            <a:r>
              <a:rPr lang="es-AR" dirty="0">
                <a:latin typeface="Andalus" pitchFamily="18" charset="-78"/>
                <a:cs typeface="Andalus" pitchFamily="18" charset="-78"/>
              </a:rPr>
              <a:t>D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e 2458 municipios del país pocos o casi ningún ingeniero en puestos claves como Obras Públicas.</a:t>
            </a:r>
          </a:p>
          <a:p>
            <a:endParaRPr lang="es-A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Sólo 25 inspectores OPDS para 12.000 industrias sobre el Reconquista y 20.000 sobre la cuenca Matanza Riachuelo.</a:t>
            </a:r>
          </a:p>
          <a:p>
            <a:endParaRPr lang="es-A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s-AR" dirty="0">
                <a:latin typeface="Andalus" pitchFamily="18" charset="-78"/>
                <a:cs typeface="Andalus" pitchFamily="18" charset="-78"/>
              </a:rPr>
              <a:t>Humedales: convertidos en cloacas a cielo abierto realizando rellenos sanitarios, barrios privados (caso Río Luján)  ADA es la que debe realizar estudios previos. </a:t>
            </a:r>
          </a:p>
          <a:p>
            <a:endParaRPr lang="es-AR" dirty="0">
              <a:latin typeface="Andalus" pitchFamily="18" charset="-78"/>
              <a:cs typeface="Andalus" pitchFamily="18" charset="-78"/>
            </a:endParaRPr>
          </a:p>
          <a:p>
            <a:endParaRPr lang="es-AR" dirty="0" smtClean="0">
              <a:latin typeface="Andalus" pitchFamily="18" charset="-78"/>
              <a:cs typeface="Andalus" pitchFamily="18" charset="-78"/>
            </a:endParaRPr>
          </a:p>
          <a:p>
            <a:endParaRPr lang="es-AR" dirty="0">
              <a:latin typeface="Andalus" pitchFamily="18" charset="-78"/>
              <a:cs typeface="Andalus" pitchFamily="18" charset="-78"/>
            </a:endParaRPr>
          </a:p>
          <a:p>
            <a:endParaRPr lang="es-AR" dirty="0" smtClean="0">
              <a:latin typeface="Andalus" pitchFamily="18" charset="-78"/>
              <a:cs typeface="Andalus" pitchFamily="18" charset="-78"/>
            </a:endParaRPr>
          </a:p>
          <a:p>
            <a:endParaRPr lang="es-AR" dirty="0">
              <a:latin typeface="Andalus" pitchFamily="18" charset="-78"/>
              <a:cs typeface="Andalus" pitchFamily="18" charset="-78"/>
            </a:endParaRPr>
          </a:p>
          <a:p>
            <a:endParaRPr lang="es-AR" dirty="0" smtClean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5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04656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Utilizar el dinero  disponible</a:t>
            </a: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Convocar a los mejores especialistas en el tema como: </a:t>
            </a:r>
          </a:p>
          <a:p>
            <a:r>
              <a:rPr lang="es-AR" dirty="0">
                <a:latin typeface="Andalus" pitchFamily="18" charset="-78"/>
                <a:cs typeface="Andalus" pitchFamily="18" charset="-78"/>
              </a:rPr>
              <a:t>I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ngenieros: hidráulicos, ambientalistas, sanitarios, químicos.</a:t>
            </a: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Biólogos</a:t>
            </a: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Ecologistas </a:t>
            </a: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Ambientalistas</a:t>
            </a: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Médicos</a:t>
            </a: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Profesionales en remediación ambiental</a:t>
            </a: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¿QUÉ HARIAMOS NOSOTROS?</a:t>
            </a:r>
            <a:endParaRPr lang="es-AR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14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/>
          </a:bodyPr>
          <a:lstStyle/>
          <a:p>
            <a:r>
              <a:rPr lang="es-AR" sz="4800" dirty="0" smtClean="0">
                <a:latin typeface="Andalus" pitchFamily="18" charset="-78"/>
                <a:cs typeface="Andalus" pitchFamily="18" charset="-78"/>
              </a:rPr>
              <a:t>Y NO A UN ABOGADO, CONTADOR O LICENCIADO QUE SON LOS QUE ESTÁN EN PUESTOS CLAVES</a:t>
            </a:r>
            <a:endParaRPr lang="es-AR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6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AR" sz="5400" dirty="0" smtClean="0">
                <a:latin typeface="Andalus" pitchFamily="18" charset="-78"/>
                <a:cs typeface="Andalus" pitchFamily="18" charset="-78"/>
              </a:rPr>
              <a:t>POR ESO HAY QUE:</a:t>
            </a:r>
            <a:endParaRPr lang="es-AR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692896"/>
          </a:xfrm>
        </p:spPr>
        <p:txBody>
          <a:bodyPr>
            <a:normAutofit/>
          </a:bodyPr>
          <a:lstStyle/>
          <a:p>
            <a:r>
              <a:rPr lang="es-AR" sz="3600" dirty="0">
                <a:latin typeface="Andalus" pitchFamily="18" charset="-78"/>
                <a:cs typeface="Andalus" pitchFamily="18" charset="-78"/>
              </a:rPr>
              <a:t>Organizar un plan de saneamiento de la cuenca, pero para confeccionarlo y cumplirlo se requiere  </a:t>
            </a:r>
            <a:r>
              <a:rPr lang="es-AR" sz="3600" b="1" dirty="0">
                <a:latin typeface="Andalus" pitchFamily="18" charset="-78"/>
                <a:cs typeface="Andalus" pitchFamily="18" charset="-78"/>
              </a:rPr>
              <a:t>compromiso y decisión política</a:t>
            </a:r>
            <a:r>
              <a:rPr lang="es-AR" sz="3600" dirty="0">
                <a:latin typeface="Andalus" pitchFamily="18" charset="-78"/>
                <a:cs typeface="Andalus" pitchFamily="18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23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5400" dirty="0" smtClean="0"/>
          </a:p>
          <a:p>
            <a:pPr marL="0" indent="0" algn="ctr">
              <a:buNone/>
            </a:pPr>
            <a:r>
              <a:rPr lang="es-AR" sz="5400" dirty="0" smtClean="0">
                <a:latin typeface="Andalus" pitchFamily="18" charset="-78"/>
                <a:cs typeface="Andalus" pitchFamily="18" charset="-78"/>
              </a:rPr>
              <a:t>Por </a:t>
            </a:r>
            <a:r>
              <a:rPr lang="es-AR" sz="5400" dirty="0">
                <a:latin typeface="Andalus" pitchFamily="18" charset="-78"/>
                <a:cs typeface="Andalus" pitchFamily="18" charset="-78"/>
              </a:rPr>
              <a:t>eso para poder llevar adelante este proyecto se necesita </a:t>
            </a:r>
            <a:r>
              <a:rPr lang="es-AR" sz="5400" b="1" dirty="0">
                <a:latin typeface="Andalus" pitchFamily="18" charset="-78"/>
                <a:cs typeface="Andalus" pitchFamily="18" charset="-78"/>
              </a:rPr>
              <a:t>del COMPROMISO DE TODOS.</a:t>
            </a:r>
          </a:p>
          <a:p>
            <a:pPr algn="ctr"/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37210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077" y="620688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600" dirty="0" smtClean="0">
                <a:latin typeface="Andalus" pitchFamily="18" charset="-78"/>
                <a:cs typeface="Andalus" pitchFamily="18" charset="-78"/>
              </a:rPr>
              <a:t>Reconquistar el Reconquista</a:t>
            </a:r>
          </a:p>
          <a:p>
            <a:pPr algn="ctr"/>
            <a:r>
              <a:rPr lang="es-AR" sz="6600" dirty="0" smtClean="0">
                <a:latin typeface="Andalus" pitchFamily="18" charset="-78"/>
                <a:cs typeface="Andalus" pitchFamily="18" charset="-78"/>
              </a:rPr>
              <a:t> no es un imposible!!!!!</a:t>
            </a:r>
          </a:p>
          <a:p>
            <a:pPr algn="ctr"/>
            <a:r>
              <a:rPr lang="es-AR" sz="6600" dirty="0" smtClean="0">
                <a:latin typeface="Andalus" pitchFamily="18" charset="-78"/>
                <a:cs typeface="Andalus" pitchFamily="18" charset="-78"/>
              </a:rPr>
              <a:t>Porque un río con agua no está muerto.</a:t>
            </a:r>
            <a:endParaRPr lang="es-AR" sz="4400" dirty="0" smtClean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17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Para reflexionar</a:t>
            </a: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760640" cy="515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es-AR" sz="4000" b="1" dirty="0">
                <a:latin typeface="Andalus" pitchFamily="18" charset="-78"/>
                <a:cs typeface="Andalus" pitchFamily="18" charset="-78"/>
              </a:rPr>
              <a:t>Por último, después de leer esta carta les preguntamos</a:t>
            </a:r>
            <a:r>
              <a:rPr lang="es-AR" sz="4000" b="1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0" indent="0">
              <a:buNone/>
            </a:pPr>
            <a:endParaRPr lang="es-AR" dirty="0">
              <a:latin typeface="Andalus" pitchFamily="18" charset="-78"/>
              <a:cs typeface="Andalus" pitchFamily="18" charset="-78"/>
            </a:endParaRPr>
          </a:p>
          <a:p>
            <a:r>
              <a:rPr lang="es-AR" sz="3600" dirty="0">
                <a:latin typeface="Andalus" pitchFamily="18" charset="-78"/>
                <a:cs typeface="Andalus" pitchFamily="18" charset="-78"/>
              </a:rPr>
              <a:t>¿Señores funcionarios ustedes tienen familia, tienen hijos, tienen nietos</a:t>
            </a: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?</a:t>
            </a:r>
          </a:p>
          <a:p>
            <a:endParaRPr lang="es-AR" sz="3600" dirty="0">
              <a:latin typeface="Andalus" pitchFamily="18" charset="-78"/>
              <a:cs typeface="Andalus" pitchFamily="18" charset="-78"/>
            </a:endParaRPr>
          </a:p>
          <a:p>
            <a:r>
              <a:rPr lang="es-AR" sz="3600" dirty="0">
                <a:latin typeface="Andalus" pitchFamily="18" charset="-78"/>
                <a:cs typeface="Andalus" pitchFamily="18" charset="-78"/>
              </a:rPr>
              <a:t>¿Pensaron en el país que les están dejando?</a:t>
            </a:r>
          </a:p>
          <a:p>
            <a:endParaRPr lang="es-AR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4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Agradecimientos </a:t>
            </a: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latin typeface="Andalus" pitchFamily="18" charset="-78"/>
                <a:cs typeface="Andalus" pitchFamily="18" charset="-78"/>
              </a:rPr>
              <a:t>- Ingeniero 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Félix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Yacarusso – Secretario de la Comisión de Servicios Hídricos, Saneamiento y vías navegables del Centro Argentino de Ingenieros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 </a:t>
            </a:r>
          </a:p>
          <a:p>
            <a:r>
              <a:rPr lang="es-AR" sz="2400" dirty="0">
                <a:latin typeface="Andalus" pitchFamily="18" charset="-78"/>
                <a:cs typeface="Andalus" pitchFamily="18" charset="-78"/>
              </a:rPr>
              <a:t>- Horacio Saluzzi – Respeto Ambiental, Grupo de trabajo 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ambientalista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  <a:p>
            <a:r>
              <a:rPr lang="es-AR" sz="2400" dirty="0">
                <a:latin typeface="Andalus" pitchFamily="18" charset="-78"/>
                <a:cs typeface="Andalus" pitchFamily="18" charset="-78"/>
              </a:rPr>
              <a:t>- Adriana Córdoba – Coepsa, Centro Oeste de Estudios Políticos y Socio 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Ambientalistas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  <a:p>
            <a:r>
              <a:rPr lang="es-AR" sz="2400" dirty="0">
                <a:latin typeface="Andalus" pitchFamily="18" charset="-78"/>
                <a:cs typeface="Andalus" pitchFamily="18" charset="-78"/>
              </a:rPr>
              <a:t>- David Kuczynski – Licenciado en Ciencias Biológicas, ecólogo y consultor ambiental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  <a:p>
            <a:r>
              <a:rPr lang="es-AR" sz="2400" dirty="0">
                <a:latin typeface="Andalus" pitchFamily="18" charset="-78"/>
                <a:cs typeface="Andalus" pitchFamily="18" charset="-78"/>
              </a:rPr>
              <a:t>- Doctor Jorge Herkovits, Presidente de la Fundación Prosama, Pro Salud y Medio 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Ambiente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  <a:p>
            <a:r>
              <a:rPr lang="es-AR" sz="2400" dirty="0">
                <a:latin typeface="Andalus" pitchFamily="18" charset="-78"/>
                <a:cs typeface="Andalus" pitchFamily="18" charset="-78"/>
              </a:rPr>
              <a:t>- Juan José de Brasi – UG3 El 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Palomar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  <a:p>
            <a:r>
              <a:rPr lang="es-AR" sz="2400" dirty="0">
                <a:latin typeface="Andalus" pitchFamily="18" charset="-78"/>
                <a:cs typeface="Andalus" pitchFamily="18" charset="-78"/>
              </a:rPr>
              <a:t>- Natalia Coronel – Atención al cliente UG3 El 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Palomar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  <a:p>
            <a:r>
              <a:rPr lang="es-AR" sz="2400" dirty="0">
                <a:latin typeface="Andalus" pitchFamily="18" charset="-78"/>
                <a:cs typeface="Andalus" pitchFamily="18" charset="-78"/>
              </a:rPr>
              <a:t>- Vecinos de El 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Palomar</a:t>
            </a:r>
            <a:r>
              <a:rPr lang="es-A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130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77950"/>
            <a:ext cx="8964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u="sng" dirty="0" smtClean="0">
                <a:latin typeface="Andalus" pitchFamily="18" charset="-78"/>
                <a:cs typeface="Andalus" pitchFamily="18" charset="-78"/>
              </a:rPr>
              <a:t>Alumnos </a:t>
            </a:r>
            <a:r>
              <a:rPr lang="es-AR" sz="2400" b="1" u="sng" dirty="0">
                <a:latin typeface="Andalus" pitchFamily="18" charset="-78"/>
                <a:cs typeface="Andalus" pitchFamily="18" charset="-78"/>
              </a:rPr>
              <a:t>que coordinaron el </a:t>
            </a:r>
            <a:r>
              <a:rPr lang="es-AR" sz="2400" b="1" u="sng" dirty="0" smtClean="0">
                <a:latin typeface="Andalus" pitchFamily="18" charset="-78"/>
                <a:cs typeface="Andalus" pitchFamily="18" charset="-78"/>
              </a:rPr>
              <a:t>Proyecto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Ariana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Bustos                    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Chiara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Boiani                                     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Malena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Grela Petrovzky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Agustina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Dionisi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Lisandro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Tahiel 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Palacio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- Autor del título del Proyecto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Tobías Gritti-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Diseñador del dibujo de la portada del Proyecto</a:t>
            </a:r>
          </a:p>
          <a:p>
            <a:pPr algn="ctr"/>
            <a:endParaRPr lang="es-AR" sz="24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s-AR" sz="2400" b="1" u="sng" dirty="0">
                <a:latin typeface="Andalus" pitchFamily="18" charset="-78"/>
                <a:cs typeface="Andalus" pitchFamily="18" charset="-78"/>
              </a:rPr>
              <a:t>Colaboraron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Esteban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Chaparro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Oriana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García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Sofía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Stirpe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Santiago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Pereyra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Sabrina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Luna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Maia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Borges                                            </a:t>
            </a: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Navila Porati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Natali Porati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Camila Miguens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50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1216" y="260648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Nace en el Partido de General Rodríguez</a:t>
            </a:r>
          </a:p>
          <a:p>
            <a:pPr marL="0" indent="0">
              <a:buNone/>
            </a:pPr>
            <a:r>
              <a:rPr lang="es-AR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                     Confluencia de arroyos</a:t>
            </a:r>
          </a:p>
          <a:p>
            <a:pPr marL="0" indent="0">
              <a:buNone/>
            </a:pPr>
            <a:endParaRPr lang="es-AR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Durazno                                               La Choza</a:t>
            </a:r>
          </a:p>
          <a:p>
            <a:pPr marL="0" indent="0">
              <a:buNone/>
            </a:pPr>
            <a:endParaRPr lang="es-A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Atraviesa 18 partidos </a:t>
            </a: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Largo 82 Kilómetros </a:t>
            </a:r>
          </a:p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Recibe 134 cursos de agua:</a:t>
            </a:r>
          </a:p>
          <a:p>
            <a:pPr marL="0" indent="0">
              <a:buNone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Zanjón Céspedes (entubado y en la Base Aérea a cielo abierto) conecta con el Arroyo Morón y este al Reconquista,  con el Luján y al Río de la Plata</a:t>
            </a:r>
          </a:p>
          <a:p>
            <a:pPr marL="0" indent="0">
              <a:buNone/>
            </a:pP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2555776" y="1484784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067944" y="1484784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16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4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b="1" i="1" u="sng" dirty="0" smtClean="0">
                <a:latin typeface="Andalus" pitchFamily="18" charset="-78"/>
                <a:cs typeface="Andalus" pitchFamily="18" charset="-78"/>
              </a:rPr>
              <a:t>Docentes</a:t>
            </a:r>
          </a:p>
          <a:p>
            <a:pPr marL="0" indent="0" algn="ctr">
              <a:buNone/>
            </a:pPr>
            <a:endParaRPr lang="es-AR" dirty="0">
              <a:latin typeface="Andalus" pitchFamily="18" charset="-78"/>
              <a:cs typeface="Andalus" pitchFamily="18" charset="-78"/>
            </a:endParaRPr>
          </a:p>
          <a:p>
            <a:r>
              <a:rPr lang="es-AR" b="1" dirty="0">
                <a:latin typeface="Andalus" pitchFamily="18" charset="-78"/>
                <a:cs typeface="Andalus" pitchFamily="18" charset="-78"/>
              </a:rPr>
              <a:t>Silvia Maucci     </a:t>
            </a:r>
            <a:r>
              <a:rPr lang="es-AR" dirty="0">
                <a:latin typeface="Andalus" pitchFamily="18" charset="-78"/>
                <a:cs typeface="Andalus" pitchFamily="18" charset="-78"/>
              </a:rPr>
              <a:t>(Directora de la escuela)</a:t>
            </a:r>
            <a:endParaRPr lang="es-AR" b="1" dirty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s-AR" b="1" dirty="0" smtClean="0">
                <a:latin typeface="Andalus" pitchFamily="18" charset="-78"/>
                <a:cs typeface="Andalus" pitchFamily="18" charset="-78"/>
              </a:rPr>
              <a:t>Ariel </a:t>
            </a:r>
            <a:r>
              <a:rPr lang="es-AR" b="1" dirty="0">
                <a:latin typeface="Andalus" pitchFamily="18" charset="-78"/>
                <a:cs typeface="Andalus" pitchFamily="18" charset="-78"/>
              </a:rPr>
              <a:t>Leikis       </a:t>
            </a:r>
            <a:r>
              <a:rPr lang="es-AR" b="1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s-AR" dirty="0">
                <a:latin typeface="Andalus" pitchFamily="18" charset="-78"/>
                <a:cs typeface="Andalus" pitchFamily="18" charset="-78"/>
              </a:rPr>
              <a:t>(Prof. de 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Geografía) </a:t>
            </a:r>
            <a:r>
              <a:rPr lang="es-AR" dirty="0">
                <a:latin typeface="Andalus" pitchFamily="18" charset="-78"/>
                <a:cs typeface="Andalus" pitchFamily="18" charset="-78"/>
              </a:rPr>
              <a:t>Jefe 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de Departamento 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de ciencias </a:t>
            </a:r>
            <a:r>
              <a:rPr lang="es-AR" dirty="0">
                <a:latin typeface="Andalus" pitchFamily="18" charset="-78"/>
                <a:cs typeface="Andalus" pitchFamily="18" charset="-78"/>
              </a:rPr>
              <a:t>s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ociales</a:t>
            </a:r>
            <a:endParaRPr lang="es-AR" dirty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s-AR" b="1" dirty="0">
                <a:latin typeface="Andalus" pitchFamily="18" charset="-78"/>
                <a:cs typeface="Andalus" pitchFamily="18" charset="-78"/>
              </a:rPr>
              <a:t>Mónica Pizzutto  </a:t>
            </a:r>
            <a:r>
              <a:rPr lang="es-AR" dirty="0">
                <a:latin typeface="Andalus" pitchFamily="18" charset="-78"/>
                <a:cs typeface="Andalus" pitchFamily="18" charset="-78"/>
              </a:rPr>
              <a:t>(Prof. de 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Geografía)  </a:t>
            </a:r>
            <a:r>
              <a:rPr lang="es-AR" dirty="0">
                <a:latin typeface="Andalus" pitchFamily="18" charset="-78"/>
                <a:cs typeface="Andalus" pitchFamily="18" charset="-78"/>
              </a:rPr>
              <a:t>Coordinadora del Proyecto</a:t>
            </a:r>
          </a:p>
          <a:p>
            <a:pPr lvl="0"/>
            <a:r>
              <a:rPr lang="es-AR" b="1" dirty="0">
                <a:latin typeface="Andalus" pitchFamily="18" charset="-78"/>
                <a:cs typeface="Andalus" pitchFamily="18" charset="-78"/>
              </a:rPr>
              <a:t>Daniel Velasco    </a:t>
            </a:r>
            <a:r>
              <a:rPr lang="es-AR" dirty="0">
                <a:latin typeface="Andalus" pitchFamily="18" charset="-78"/>
                <a:cs typeface="Andalus" pitchFamily="18" charset="-78"/>
              </a:rPr>
              <a:t>(Prof. de Geografía)</a:t>
            </a:r>
          </a:p>
          <a:p>
            <a:pPr lvl="0"/>
            <a:r>
              <a:rPr lang="es-AR" b="1" dirty="0">
                <a:latin typeface="Andalus" pitchFamily="18" charset="-78"/>
                <a:cs typeface="Andalus" pitchFamily="18" charset="-78"/>
              </a:rPr>
              <a:t>Gerardo Luna      </a:t>
            </a:r>
            <a:r>
              <a:rPr lang="es-AR" dirty="0">
                <a:latin typeface="Andalus" pitchFamily="18" charset="-78"/>
                <a:cs typeface="Andalus" pitchFamily="18" charset="-78"/>
              </a:rPr>
              <a:t>(Prof. de Geografía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0" indent="0">
              <a:buNone/>
            </a:pPr>
            <a:r>
              <a:rPr lang="es-AR" b="1" dirty="0"/>
              <a:t>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37072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Clasificación de la cuenca</a:t>
            </a: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93213"/>
            <a:ext cx="7560840" cy="5189359"/>
          </a:xfrm>
        </p:spPr>
      </p:pic>
    </p:spTree>
    <p:extLst>
      <p:ext uri="{BB962C8B-B14F-4D97-AF65-F5344CB8AC3E}">
        <p14:creationId xmlns:p14="http://schemas.microsoft.com/office/powerpoint/2010/main" val="1522651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s-AR" sz="4800" dirty="0" smtClean="0">
                <a:latin typeface="Andalus" pitchFamily="18" charset="-78"/>
                <a:cs typeface="Andalus" pitchFamily="18" charset="-78"/>
              </a:rPr>
              <a:t>Arroyo Morón</a:t>
            </a:r>
            <a:endParaRPr lang="es-AR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88432"/>
          </a:xfrm>
        </p:spPr>
        <p:txBody>
          <a:bodyPr>
            <a:noAutofit/>
          </a:bodyPr>
          <a:lstStyle/>
          <a:p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Aporta el 70 % de la contaminación al Río Reconquista</a:t>
            </a:r>
          </a:p>
          <a:p>
            <a:endParaRPr lang="es-AR" sz="3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Pertenece a la Cuenca media</a:t>
            </a:r>
          </a:p>
          <a:p>
            <a:pPr marL="0" indent="0">
              <a:buNone/>
            </a:pPr>
            <a:endParaRPr lang="es-AR" sz="3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La más poblada e industrializada</a:t>
            </a:r>
            <a:endParaRPr lang="es-AR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420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ndalus" pitchFamily="18" charset="-78"/>
                <a:cs typeface="Andalus" pitchFamily="18" charset="-78"/>
              </a:rPr>
              <a:t>Zanjón céspedes</a:t>
            </a: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0770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651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8" y="-40695"/>
            <a:ext cx="5220071" cy="3915053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33743"/>
            <a:ext cx="5220072" cy="391505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956043" cy="37170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2" y="0"/>
            <a:ext cx="4379978" cy="328498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18" y="1916832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92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es-AR" sz="8800" dirty="0" smtClean="0">
                <a:latin typeface="Andalus" pitchFamily="18" charset="-78"/>
                <a:cs typeface="Andalus" pitchFamily="18" charset="-78"/>
              </a:rPr>
              <a:t>Problemática</a:t>
            </a:r>
            <a:endParaRPr lang="es-AR" sz="8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17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21679" y="363915"/>
            <a:ext cx="792088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Vecinos sin cloacas.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Desechos cloacales tirados a la vía pública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Vuelco ilegal de los camiones atmosféricos</a:t>
            </a:r>
            <a:r>
              <a:rPr lang="es-AR" sz="3600" dirty="0">
                <a:latin typeface="Andalus" pitchFamily="18" charset="-78"/>
                <a:cs typeface="Andalus" pitchFamily="18" charset="-78"/>
              </a:rPr>
              <a:t>:</a:t>
            </a: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 caso </a:t>
            </a:r>
            <a:r>
              <a:rPr lang="es-AR" sz="3600" dirty="0">
                <a:latin typeface="Andalus" pitchFamily="18" charset="-78"/>
                <a:cs typeface="Andalus" pitchFamily="18" charset="-78"/>
              </a:rPr>
              <a:t>Berazategui (canal 13</a:t>
            </a: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), </a:t>
            </a:r>
            <a:r>
              <a:rPr lang="es-AR" sz="3600" dirty="0">
                <a:latin typeface="Andalus" pitchFamily="18" charset="-78"/>
                <a:cs typeface="Andalus" pitchFamily="18" charset="-78"/>
              </a:rPr>
              <a:t>Campo de Mayo (documentación) </a:t>
            </a: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          Zanjón </a:t>
            </a:r>
            <a:r>
              <a:rPr lang="es-AR" sz="3600" dirty="0">
                <a:latin typeface="Andalus" pitchFamily="18" charset="-78"/>
                <a:cs typeface="Andalus" pitchFamily="18" charset="-78"/>
              </a:rPr>
              <a:t>Céspedes (relato de los vecinos</a:t>
            </a: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Vuelco de industrias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Agroquímicos en la cuenca alta</a:t>
            </a:r>
            <a:r>
              <a:rPr lang="es-AR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(zona rural)</a:t>
            </a:r>
            <a:endParaRPr lang="es-AR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AR" sz="3600" dirty="0" smtClean="0">
                <a:latin typeface="Andalus" pitchFamily="18" charset="-78"/>
                <a:cs typeface="Andalus" pitchFamily="18" charset="-78"/>
              </a:rPr>
              <a:t>Problemas de salud</a:t>
            </a:r>
          </a:p>
          <a:p>
            <a:pPr marL="342900" indent="-342900">
              <a:buFont typeface="Arial" pitchFamily="34" charset="0"/>
              <a:buChar char="•"/>
            </a:pPr>
            <a:endParaRPr 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3149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701</Words>
  <Application>Microsoft Office PowerPoint</Application>
  <PresentationFormat>Presentación en pantalla (4:3)</PresentationFormat>
  <Paragraphs>126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Reconquistando el Reconquista</vt:lpstr>
      <vt:lpstr>Ubicación de la cuenca reconquista</vt:lpstr>
      <vt:lpstr>Presentación de PowerPoint</vt:lpstr>
      <vt:lpstr>Clasificación de la cuenca</vt:lpstr>
      <vt:lpstr>Arroyo Morón</vt:lpstr>
      <vt:lpstr>Zanjón céspedes</vt:lpstr>
      <vt:lpstr>Presentación de PowerPoint</vt:lpstr>
      <vt:lpstr>Problemática</vt:lpstr>
      <vt:lpstr>Presentación de PowerPoint</vt:lpstr>
      <vt:lpstr>Solución local</vt:lpstr>
      <vt:lpstr>Presentación de PowerPoint</vt:lpstr>
      <vt:lpstr>Leyes que no se cumplen</vt:lpstr>
      <vt:lpstr>      Mas allá de lo local, el Reconquista nos necesita.     </vt:lpstr>
      <vt:lpstr>¿Quiénes contaminan?</vt:lpstr>
      <vt:lpstr>Existe un crédito para esto…</vt:lpstr>
      <vt:lpstr>Presentación de PowerPoint</vt:lpstr>
      <vt:lpstr>Este es un tema de TODOS.</vt:lpstr>
      <vt:lpstr>Solución regional </vt:lpstr>
      <vt:lpstr>Presentación de PowerPoint</vt:lpstr>
      <vt:lpstr>Presentación de PowerPoint</vt:lpstr>
      <vt:lpstr>Presentación de PowerPoint</vt:lpstr>
      <vt:lpstr>Presentación de PowerPoint</vt:lpstr>
      <vt:lpstr>POR ESO HAY QUE:</vt:lpstr>
      <vt:lpstr>Presentación de PowerPoint</vt:lpstr>
      <vt:lpstr>Presentación de PowerPoint</vt:lpstr>
      <vt:lpstr>Para reflexionar</vt:lpstr>
      <vt:lpstr>Presentación de PowerPoint</vt:lpstr>
      <vt:lpstr>Agradecimientos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Reconquistando el Reconquista</dc:title>
  <dc:creator>Alumno</dc:creator>
  <cp:lastModifiedBy>Alumno</cp:lastModifiedBy>
  <cp:revision>46</cp:revision>
  <dcterms:created xsi:type="dcterms:W3CDTF">2016-10-13T14:19:22Z</dcterms:created>
  <dcterms:modified xsi:type="dcterms:W3CDTF">2016-11-07T14:07:14Z</dcterms:modified>
</cp:coreProperties>
</file>